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1" r:id="rId2"/>
    <p:sldMasterId id="2147483713" r:id="rId3"/>
  </p:sldMasterIdLst>
  <p:notesMasterIdLst>
    <p:notesMasterId r:id="rId15"/>
  </p:notesMasterIdLst>
  <p:sldIdLst>
    <p:sldId id="423" r:id="rId4"/>
    <p:sldId id="285" r:id="rId5"/>
    <p:sldId id="424" r:id="rId6"/>
    <p:sldId id="425" r:id="rId7"/>
    <p:sldId id="457" r:id="rId8"/>
    <p:sldId id="463" r:id="rId9"/>
    <p:sldId id="479" r:id="rId10"/>
    <p:sldId id="478" r:id="rId11"/>
    <p:sldId id="466" r:id="rId12"/>
    <p:sldId id="402" r:id="rId13"/>
    <p:sldId id="42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m, Jawed" initials="AJ" lastIdx="1" clrIdx="0">
    <p:extLst>
      <p:ext uri="{19B8F6BF-5375-455C-9EA6-DF929625EA0E}">
        <p15:presenceInfo xmlns:p15="http://schemas.microsoft.com/office/powerpoint/2012/main" userId="S-1-5-21-2113824390-172908180-308554878-285189" providerId="AD"/>
      </p:ext>
    </p:extLst>
  </p:cmAuthor>
  <p:cmAuthor id="2" name="Dominguez, Gabriela S." initials="DGS" lastIdx="2" clrIdx="1">
    <p:extLst>
      <p:ext uri="{19B8F6BF-5375-455C-9EA6-DF929625EA0E}">
        <p15:presenceInfo xmlns:p15="http://schemas.microsoft.com/office/powerpoint/2012/main" userId="S::gdomi1@lsuhsc.edu::1e8c3622-8eb4-43e3-b471-62500f627b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008000"/>
    <a:srgbClr val="0066FF"/>
    <a:srgbClr val="0000FF"/>
    <a:srgbClr val="CCCCFF"/>
    <a:srgbClr val="CC99FF"/>
    <a:srgbClr val="CC66FF"/>
    <a:srgbClr val="D0A800"/>
    <a:srgbClr val="CDC303"/>
    <a:srgbClr val="EBE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80151" autoAdjust="0"/>
  </p:normalViewPr>
  <p:slideViewPr>
    <p:cSldViewPr snapToGrid="0">
      <p:cViewPr varScale="1">
        <p:scale>
          <a:sx n="91" d="100"/>
          <a:sy n="91" d="100"/>
        </p:scale>
        <p:origin x="2064" y="90"/>
      </p:cViewPr>
      <p:guideLst/>
    </p:cSldViewPr>
  </p:slideViewPr>
  <p:notesTextViewPr>
    <p:cViewPr>
      <p:scale>
        <a:sx n="100" d="100"/>
        <a:sy n="100" d="100"/>
      </p:scale>
      <p:origin x="0" y="0"/>
    </p:cViewPr>
  </p:notesTextViewPr>
  <p:sorterViewPr>
    <p:cViewPr>
      <p:scale>
        <a:sx n="90" d="100"/>
        <a:sy n="90" d="100"/>
      </p:scale>
      <p:origin x="0" y="-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A7B429-4762-4E6F-ACE6-7A92BDFF8EBF}" type="doc">
      <dgm:prSet loTypeId="urn:microsoft.com/office/officeart/2005/8/layout/lProcess2" loCatId="list" qsTypeId="urn:microsoft.com/office/officeart/2005/8/quickstyle/simple1" qsCatId="simple" csTypeId="urn:microsoft.com/office/officeart/2005/8/colors/accent3_1" csCatId="accent3" phldr="1"/>
      <dgm:spPr/>
      <dgm:t>
        <a:bodyPr/>
        <a:lstStyle/>
        <a:p>
          <a:endParaRPr lang="en-US"/>
        </a:p>
      </dgm:t>
    </dgm:pt>
    <dgm:pt modelId="{30C9C814-CC49-4DFF-8648-826B66272D76}">
      <dgm:prSet phldrT="[Text]" custT="1"/>
      <dgm:spPr/>
      <dgm:t>
        <a:bodyPr/>
        <a:lstStyle/>
        <a:p>
          <a:r>
            <a:rPr lang="en-US" sz="1800" b="1" dirty="0">
              <a:solidFill>
                <a:schemeClr val="bg1">
                  <a:lumMod val="50000"/>
                </a:schemeClr>
              </a:solidFill>
            </a:rPr>
            <a:t>Exempt</a:t>
          </a:r>
        </a:p>
      </dgm:t>
    </dgm:pt>
    <dgm:pt modelId="{03B6FB1F-3F4B-41EE-BE1E-60EA28A3B180}" type="parTrans" cxnId="{D0D14305-86AD-4344-8689-57FBD52D8AA6}">
      <dgm:prSet/>
      <dgm:spPr/>
      <dgm:t>
        <a:bodyPr/>
        <a:lstStyle/>
        <a:p>
          <a:endParaRPr lang="en-US"/>
        </a:p>
      </dgm:t>
    </dgm:pt>
    <dgm:pt modelId="{F831BBE8-A749-4314-9E12-286BA8FEE260}" type="sibTrans" cxnId="{D0D14305-86AD-4344-8689-57FBD52D8AA6}">
      <dgm:prSet/>
      <dgm:spPr/>
      <dgm:t>
        <a:bodyPr/>
        <a:lstStyle/>
        <a:p>
          <a:endParaRPr lang="en-US"/>
        </a:p>
      </dgm:t>
    </dgm:pt>
    <dgm:pt modelId="{C35F2240-E936-435C-B1CB-3DDFA86660EF}">
      <dgm:prSet phldrT="[Text]" custT="1"/>
      <dgm:spPr/>
      <dgm:t>
        <a:bodyPr/>
        <a:lstStyle/>
        <a:p>
          <a:pPr>
            <a:buClr>
              <a:srgbClr val="90C226"/>
            </a:buClr>
            <a:buSzPct val="80000"/>
            <a:buFont typeface="Arial" panose="020B0604020202020204" pitchFamily="34" charset="0"/>
            <a:buChar char="•"/>
          </a:pPr>
          <a:r>
            <a:rPr kumimoji="0" lang="en-US" altLang="en-US" sz="1400" b="0" i="0" u="none" strike="noStrike" cap="none" spc="0" normalizeH="0" baseline="0" noProof="0" dirty="0">
              <a:ln>
                <a:noFill/>
              </a:ln>
              <a:solidFill>
                <a:schemeClr val="bg1">
                  <a:lumMod val="50000"/>
                </a:schemeClr>
              </a:solidFill>
              <a:effectLst/>
              <a:uLnTx/>
              <a:uFillTx/>
              <a:latin typeface="+mn-lt"/>
              <a:ea typeface="+mn-ea"/>
              <a:cs typeface="+mn-cs"/>
            </a:rPr>
            <a:t>Exempt from the requirements of Common Rule but n</a:t>
          </a:r>
          <a:r>
            <a:rPr kumimoji="0" lang="en-US" sz="1400" b="0" i="0" u="none" strike="noStrike" cap="none" spc="0" normalizeH="0" baseline="0" noProof="0" dirty="0">
              <a:ln>
                <a:noFill/>
              </a:ln>
              <a:solidFill>
                <a:schemeClr val="bg1">
                  <a:lumMod val="50000"/>
                </a:schemeClr>
              </a:solidFill>
              <a:effectLst/>
              <a:uLnTx/>
              <a:uFillTx/>
              <a:latin typeface="+mn-lt"/>
              <a:ea typeface="+mn-ea"/>
              <a:cs typeface="+mn-cs"/>
            </a:rPr>
            <a:t>ot exempt from ethical considerations</a:t>
          </a:r>
          <a:endParaRPr lang="en-US" sz="1400" dirty="0">
            <a:solidFill>
              <a:schemeClr val="bg1">
                <a:lumMod val="50000"/>
              </a:schemeClr>
            </a:solidFill>
          </a:endParaRPr>
        </a:p>
      </dgm:t>
    </dgm:pt>
    <dgm:pt modelId="{612A789D-2A01-484D-8AB4-12E492999C8C}" type="parTrans" cxnId="{63D1362F-3003-42DF-8F85-D370828F691F}">
      <dgm:prSet/>
      <dgm:spPr/>
      <dgm:t>
        <a:bodyPr/>
        <a:lstStyle/>
        <a:p>
          <a:endParaRPr lang="en-US"/>
        </a:p>
      </dgm:t>
    </dgm:pt>
    <dgm:pt modelId="{D24D829A-0587-4735-BAB8-17F18EF88E7A}" type="sibTrans" cxnId="{63D1362F-3003-42DF-8F85-D370828F691F}">
      <dgm:prSet/>
      <dgm:spPr/>
      <dgm:t>
        <a:bodyPr/>
        <a:lstStyle/>
        <a:p>
          <a:endParaRPr lang="en-US"/>
        </a:p>
      </dgm:t>
    </dgm:pt>
    <dgm:pt modelId="{7858CD21-4D14-4D30-85A2-E1AB55851489}">
      <dgm:prSet phldrT="[Text]"/>
      <dgm:spPr/>
      <dgm:t>
        <a:bodyPr/>
        <a:lstStyle/>
        <a:p>
          <a:pPr>
            <a:buClr>
              <a:srgbClr val="90C226"/>
            </a:buClr>
            <a:buSzPct val="80000"/>
            <a:buFont typeface="Arial" panose="020B0604020202020204" pitchFamily="34" charset="0"/>
            <a:buChar char="•"/>
          </a:pPr>
          <a:r>
            <a:rPr kumimoji="0" lang="en-US" altLang="en-US" b="0" i="0" u="none" strike="noStrike" cap="none" spc="0" normalizeH="0" baseline="0" noProof="0" dirty="0">
              <a:ln>
                <a:noFill/>
              </a:ln>
              <a:solidFill>
                <a:schemeClr val="bg1">
                  <a:lumMod val="50000"/>
                </a:schemeClr>
              </a:solidFill>
              <a:effectLst/>
              <a:uLnTx/>
              <a:uFillTx/>
              <a:latin typeface="+mn-lt"/>
              <a:ea typeface="+mn-ea"/>
              <a:cs typeface="+mn-cs"/>
            </a:rPr>
            <a:t>Fits one or more of the 8 Exempt Review Categories</a:t>
          </a:r>
          <a:endParaRPr lang="en-US" dirty="0">
            <a:solidFill>
              <a:schemeClr val="bg1">
                <a:lumMod val="50000"/>
              </a:schemeClr>
            </a:solidFill>
          </a:endParaRPr>
        </a:p>
      </dgm:t>
    </dgm:pt>
    <dgm:pt modelId="{06F8185D-3CB0-4F4B-933E-C51114EEFA9B}" type="parTrans" cxnId="{1CFBCB13-F726-4238-AF4C-F0FBE528EBD9}">
      <dgm:prSet/>
      <dgm:spPr/>
      <dgm:t>
        <a:bodyPr/>
        <a:lstStyle/>
        <a:p>
          <a:endParaRPr lang="en-US"/>
        </a:p>
      </dgm:t>
    </dgm:pt>
    <dgm:pt modelId="{2814BC79-C0FB-4F60-A2F4-D85FC77F4F46}" type="sibTrans" cxnId="{1CFBCB13-F726-4238-AF4C-F0FBE528EBD9}">
      <dgm:prSet/>
      <dgm:spPr/>
      <dgm:t>
        <a:bodyPr/>
        <a:lstStyle/>
        <a:p>
          <a:endParaRPr lang="en-US"/>
        </a:p>
      </dgm:t>
    </dgm:pt>
    <dgm:pt modelId="{39D12742-8DA1-4B1A-81EE-9CF6EE0D6BF8}">
      <dgm:prSet phldrT="[Text]" custT="1"/>
      <dgm:spPr/>
      <dgm:t>
        <a:bodyPr/>
        <a:lstStyle/>
        <a:p>
          <a:r>
            <a:rPr lang="en-US" sz="1800" b="1" dirty="0">
              <a:solidFill>
                <a:schemeClr val="tx1"/>
              </a:solidFill>
            </a:rPr>
            <a:t>Expedited</a:t>
          </a:r>
        </a:p>
      </dgm:t>
    </dgm:pt>
    <dgm:pt modelId="{C00AB84A-154F-4E9F-9A7C-E60DF258B39C}" type="parTrans" cxnId="{E44B60EE-C3EF-4874-9D99-354DAAA61E67}">
      <dgm:prSet/>
      <dgm:spPr/>
      <dgm:t>
        <a:bodyPr/>
        <a:lstStyle/>
        <a:p>
          <a:endParaRPr lang="en-US"/>
        </a:p>
      </dgm:t>
    </dgm:pt>
    <dgm:pt modelId="{E3EEE101-28CA-4F8E-B274-540FE5D652E7}" type="sibTrans" cxnId="{E44B60EE-C3EF-4874-9D99-354DAAA61E67}">
      <dgm:prSet/>
      <dgm:spPr/>
      <dgm:t>
        <a:bodyPr/>
        <a:lstStyle/>
        <a:p>
          <a:endParaRPr lang="en-US"/>
        </a:p>
      </dgm:t>
    </dgm:pt>
    <dgm:pt modelId="{E5F6AF74-64E9-4A9C-8440-3AD8299BA7D7}">
      <dgm:prSet phldrT="[Text]"/>
      <dgm:spPr/>
      <dgm:t>
        <a:bodyPr/>
        <a:lstStyle/>
        <a:p>
          <a:pPr>
            <a:buClr>
              <a:srgbClr val="90C226"/>
            </a:buClr>
            <a:buSzPct val="80000"/>
            <a:buFont typeface="Arial" panose="020B0604020202020204" pitchFamily="34" charset="0"/>
            <a:buChar char="•"/>
          </a:pPr>
          <a:r>
            <a:rPr kumimoji="0" lang="en-US" altLang="en-US" b="0" i="0" u="none" strike="noStrike" cap="none" spc="0" normalizeH="0" baseline="0" noProof="0" dirty="0">
              <a:ln>
                <a:noFill/>
              </a:ln>
              <a:solidFill>
                <a:schemeClr val="tx1"/>
              </a:solidFill>
              <a:effectLst/>
              <a:uLnTx/>
              <a:uFillTx/>
              <a:latin typeface="+mn-lt"/>
              <a:ea typeface="+mn-ea"/>
              <a:cs typeface="+mn-cs"/>
            </a:rPr>
            <a:t>Research involving minimal risk*</a:t>
          </a:r>
          <a:endParaRPr lang="en-US" dirty="0">
            <a:solidFill>
              <a:schemeClr val="tx1"/>
            </a:solidFill>
          </a:endParaRPr>
        </a:p>
      </dgm:t>
    </dgm:pt>
    <dgm:pt modelId="{68EE1D1B-A951-40AA-BE71-517860E21F30}" type="parTrans" cxnId="{3643F590-683D-4920-98B0-90FA08940EA2}">
      <dgm:prSet/>
      <dgm:spPr/>
      <dgm:t>
        <a:bodyPr/>
        <a:lstStyle/>
        <a:p>
          <a:endParaRPr lang="en-US"/>
        </a:p>
      </dgm:t>
    </dgm:pt>
    <dgm:pt modelId="{A63C85E4-7BFE-4F0C-8E18-77D60461AFF2}" type="sibTrans" cxnId="{3643F590-683D-4920-98B0-90FA08940EA2}">
      <dgm:prSet/>
      <dgm:spPr/>
      <dgm:t>
        <a:bodyPr/>
        <a:lstStyle/>
        <a:p>
          <a:endParaRPr lang="en-US"/>
        </a:p>
      </dgm:t>
    </dgm:pt>
    <dgm:pt modelId="{C82DCA15-5404-46E0-8343-AAB53333507B}">
      <dgm:prSet phldrT="[Text]"/>
      <dgm:spPr/>
      <dgm:t>
        <a:bodyPr/>
        <a:lstStyle/>
        <a:p>
          <a:pPr>
            <a:buClr>
              <a:srgbClr val="90C226"/>
            </a:buClr>
            <a:buSzPct val="80000"/>
            <a:buFont typeface="Arial" panose="020B0604020202020204" pitchFamily="34" charset="0"/>
            <a:buChar char="•"/>
          </a:pPr>
          <a:r>
            <a:rPr kumimoji="0" lang="en-US" altLang="en-US" b="0" i="0" u="none" strike="noStrike" cap="none" spc="0" normalizeH="0" baseline="0" noProof="0" dirty="0">
              <a:ln>
                <a:noFill/>
              </a:ln>
              <a:solidFill>
                <a:schemeClr val="tx1"/>
              </a:solidFill>
              <a:effectLst/>
              <a:uLnTx/>
              <a:uFillTx/>
              <a:latin typeface="+mn-lt"/>
              <a:ea typeface="+mn-ea"/>
              <a:cs typeface="+mn-cs"/>
            </a:rPr>
            <a:t>Fits one or more of the 9 Expedited Review Categories</a:t>
          </a:r>
          <a:endParaRPr lang="en-US" dirty="0">
            <a:solidFill>
              <a:schemeClr val="tx1"/>
            </a:solidFill>
          </a:endParaRPr>
        </a:p>
      </dgm:t>
    </dgm:pt>
    <dgm:pt modelId="{D9A02478-0503-4D6A-95B8-F9039E035F8C}" type="parTrans" cxnId="{6A628F71-CBCC-4483-BA6B-DF21AAE8FA44}">
      <dgm:prSet/>
      <dgm:spPr/>
      <dgm:t>
        <a:bodyPr/>
        <a:lstStyle/>
        <a:p>
          <a:endParaRPr lang="en-US"/>
        </a:p>
      </dgm:t>
    </dgm:pt>
    <dgm:pt modelId="{0A4806EC-4D38-48DE-9C59-E8F84199706E}" type="sibTrans" cxnId="{6A628F71-CBCC-4483-BA6B-DF21AAE8FA44}">
      <dgm:prSet/>
      <dgm:spPr/>
      <dgm:t>
        <a:bodyPr/>
        <a:lstStyle/>
        <a:p>
          <a:endParaRPr lang="en-US"/>
        </a:p>
      </dgm:t>
    </dgm:pt>
    <dgm:pt modelId="{39ADE8AA-DA89-4F2B-845C-121BD13F9141}">
      <dgm:prSet phldrT="[Text]" custT="1"/>
      <dgm:spPr/>
      <dgm:t>
        <a:bodyPr/>
        <a:lstStyle/>
        <a:p>
          <a:r>
            <a:rPr lang="en-US" sz="1800" b="1" dirty="0">
              <a:solidFill>
                <a:schemeClr val="bg1">
                  <a:lumMod val="50000"/>
                </a:schemeClr>
              </a:solidFill>
            </a:rPr>
            <a:t>Full Board</a:t>
          </a:r>
        </a:p>
      </dgm:t>
    </dgm:pt>
    <dgm:pt modelId="{1E8BB2C5-83A6-4625-A39A-A600390B4DC6}" type="parTrans" cxnId="{61440D68-0FF0-4E94-8C04-DB9A06141536}">
      <dgm:prSet/>
      <dgm:spPr/>
      <dgm:t>
        <a:bodyPr/>
        <a:lstStyle/>
        <a:p>
          <a:endParaRPr lang="en-US"/>
        </a:p>
      </dgm:t>
    </dgm:pt>
    <dgm:pt modelId="{5692840F-D3E1-4E1F-A2DF-F22ED2EDA256}" type="sibTrans" cxnId="{61440D68-0FF0-4E94-8C04-DB9A06141536}">
      <dgm:prSet/>
      <dgm:spPr/>
      <dgm:t>
        <a:bodyPr/>
        <a:lstStyle/>
        <a:p>
          <a:endParaRPr lang="en-US"/>
        </a:p>
      </dgm:t>
    </dgm:pt>
    <dgm:pt modelId="{E6BB1DC1-56BF-4693-94ED-1B8FAB599728}">
      <dgm:prSet phldrT="[Text]"/>
      <dgm:spPr/>
      <dgm:t>
        <a:bodyPr/>
        <a:lstStyle/>
        <a:p>
          <a:pPr>
            <a:buFont typeface="Arial" panose="020B0604020202020204" pitchFamily="34" charset="0"/>
            <a:buChar char="•"/>
          </a:pPr>
          <a:r>
            <a:rPr lang="en-US" dirty="0">
              <a:solidFill>
                <a:schemeClr val="bg1">
                  <a:lumMod val="50000"/>
                </a:schemeClr>
              </a:solidFill>
              <a:latin typeface="+mn-lt"/>
            </a:rPr>
            <a:t>Greater than minimal risk to subjects</a:t>
          </a:r>
          <a:endParaRPr lang="en-US" dirty="0">
            <a:solidFill>
              <a:schemeClr val="bg1">
                <a:lumMod val="50000"/>
              </a:schemeClr>
            </a:solidFill>
          </a:endParaRPr>
        </a:p>
      </dgm:t>
    </dgm:pt>
    <dgm:pt modelId="{279F3712-EF96-402D-A070-070E5153CAB0}" type="parTrans" cxnId="{2DDAFD96-FC42-4B7F-8E9F-72FD0BC3C702}">
      <dgm:prSet/>
      <dgm:spPr/>
      <dgm:t>
        <a:bodyPr/>
        <a:lstStyle/>
        <a:p>
          <a:endParaRPr lang="en-US"/>
        </a:p>
      </dgm:t>
    </dgm:pt>
    <dgm:pt modelId="{5E0C6600-818D-4FD6-9475-73A0A5015429}" type="sibTrans" cxnId="{2DDAFD96-FC42-4B7F-8E9F-72FD0BC3C702}">
      <dgm:prSet/>
      <dgm:spPr/>
      <dgm:t>
        <a:bodyPr/>
        <a:lstStyle/>
        <a:p>
          <a:endParaRPr lang="en-US"/>
        </a:p>
      </dgm:t>
    </dgm:pt>
    <dgm:pt modelId="{E71E5336-91C4-43A8-8FAD-8568CBE08C6D}">
      <dgm:prSet phldrT="[Text]"/>
      <dgm:spPr/>
      <dgm:t>
        <a:bodyPr/>
        <a:lstStyle/>
        <a:p>
          <a:r>
            <a:rPr lang="en-US" dirty="0">
              <a:solidFill>
                <a:schemeClr val="bg1">
                  <a:lumMod val="50000"/>
                </a:schemeClr>
              </a:solidFill>
              <a:latin typeface="+mn-lt"/>
            </a:rPr>
            <a:t>Not covered under other review categories</a:t>
          </a:r>
          <a:endParaRPr lang="en-US" dirty="0">
            <a:solidFill>
              <a:schemeClr val="bg1">
                <a:lumMod val="50000"/>
              </a:schemeClr>
            </a:solidFill>
          </a:endParaRPr>
        </a:p>
      </dgm:t>
    </dgm:pt>
    <dgm:pt modelId="{0FDAADE1-8EA8-4AC5-9CCD-A452F9993CA9}" type="parTrans" cxnId="{F5B7CF28-FADB-4A39-B6AF-99F0BF29CE95}">
      <dgm:prSet/>
      <dgm:spPr/>
      <dgm:t>
        <a:bodyPr/>
        <a:lstStyle/>
        <a:p>
          <a:endParaRPr lang="en-US"/>
        </a:p>
      </dgm:t>
    </dgm:pt>
    <dgm:pt modelId="{4D2F7A9D-A98F-4346-890C-5D7B202A2277}" type="sibTrans" cxnId="{F5B7CF28-FADB-4A39-B6AF-99F0BF29CE95}">
      <dgm:prSet/>
      <dgm:spPr/>
      <dgm:t>
        <a:bodyPr/>
        <a:lstStyle/>
        <a:p>
          <a:endParaRPr lang="en-US"/>
        </a:p>
      </dgm:t>
    </dgm:pt>
    <dgm:pt modelId="{2BECA5A9-B118-45F5-8171-8E8EEF0F88C9}">
      <dgm:prSet phldrT="[Text]"/>
      <dgm:spPr/>
      <dgm:t>
        <a:bodyPr/>
        <a:lstStyle/>
        <a:p>
          <a:r>
            <a:rPr kumimoji="0" lang="en-US" altLang="en-US" b="0" i="0" u="none" strike="noStrike" cap="none" spc="0" normalizeH="0" baseline="0" noProof="0" dirty="0">
              <a:ln>
                <a:noFill/>
              </a:ln>
              <a:solidFill>
                <a:schemeClr val="bg1">
                  <a:lumMod val="50000"/>
                </a:schemeClr>
              </a:solidFill>
              <a:effectLst/>
              <a:uLnTx/>
              <a:uFillTx/>
              <a:latin typeface="+mn-lt"/>
              <a:ea typeface="+mn-ea"/>
              <a:cs typeface="+mn-cs"/>
            </a:rPr>
            <a:t>Limited IRB Review may apply</a:t>
          </a:r>
          <a:endParaRPr lang="en-US" dirty="0">
            <a:solidFill>
              <a:schemeClr val="bg1">
                <a:lumMod val="50000"/>
              </a:schemeClr>
            </a:solidFill>
          </a:endParaRPr>
        </a:p>
      </dgm:t>
    </dgm:pt>
    <dgm:pt modelId="{664CEDA4-4D42-4E1C-B158-3D70F17E5BE8}" type="parTrans" cxnId="{D48C4DF5-1EFD-42BB-982C-68F3B0002446}">
      <dgm:prSet/>
      <dgm:spPr/>
      <dgm:t>
        <a:bodyPr/>
        <a:lstStyle/>
        <a:p>
          <a:endParaRPr lang="en-US"/>
        </a:p>
      </dgm:t>
    </dgm:pt>
    <dgm:pt modelId="{DBB43B55-5CAF-440E-A1B5-60CE6F243EE1}" type="sibTrans" cxnId="{D48C4DF5-1EFD-42BB-982C-68F3B0002446}">
      <dgm:prSet/>
      <dgm:spPr/>
      <dgm:t>
        <a:bodyPr/>
        <a:lstStyle/>
        <a:p>
          <a:endParaRPr lang="en-US"/>
        </a:p>
      </dgm:t>
    </dgm:pt>
    <dgm:pt modelId="{8997CEF2-04C8-46B2-8713-4BE7AE0E3B8C}">
      <dgm:prSet phldrT="[Text]"/>
      <dgm:spPr/>
      <dgm:t>
        <a:bodyPr/>
        <a:lstStyle/>
        <a:p>
          <a:pPr>
            <a:buClr>
              <a:srgbClr val="90C226"/>
            </a:buClr>
            <a:buSzPct val="80000"/>
            <a:buFont typeface="Arial" panose="020B0604020202020204" pitchFamily="34" charset="0"/>
            <a:buChar char="•"/>
          </a:pPr>
          <a:r>
            <a:rPr lang="en-US" dirty="0">
              <a:solidFill>
                <a:schemeClr val="tx1"/>
              </a:solidFill>
            </a:rPr>
            <a:t>Does not mean “fast”</a:t>
          </a:r>
        </a:p>
      </dgm:t>
    </dgm:pt>
    <dgm:pt modelId="{9983C792-493A-4625-89C3-4E24E7D3B32F}" type="parTrans" cxnId="{3E0A5099-9749-4783-9CD7-D7EF94D8F845}">
      <dgm:prSet/>
      <dgm:spPr/>
      <dgm:t>
        <a:bodyPr/>
        <a:lstStyle/>
        <a:p>
          <a:endParaRPr lang="en-US"/>
        </a:p>
      </dgm:t>
    </dgm:pt>
    <dgm:pt modelId="{3C70FF1F-1337-4EFF-BD63-A2C9F311BDE0}" type="sibTrans" cxnId="{3E0A5099-9749-4783-9CD7-D7EF94D8F845}">
      <dgm:prSet/>
      <dgm:spPr/>
      <dgm:t>
        <a:bodyPr/>
        <a:lstStyle/>
        <a:p>
          <a:endParaRPr lang="en-US"/>
        </a:p>
      </dgm:t>
    </dgm:pt>
    <dgm:pt modelId="{F0B93B62-E160-44E2-9ED3-229AF71DE13C}">
      <dgm:prSet phldrT="[Text]"/>
      <dgm:spPr/>
      <dgm:t>
        <a:bodyPr/>
        <a:lstStyle/>
        <a:p>
          <a:r>
            <a:rPr lang="en-US" dirty="0">
              <a:solidFill>
                <a:schemeClr val="bg1">
                  <a:lumMod val="50000"/>
                </a:schemeClr>
              </a:solidFill>
              <a:latin typeface="+mn-lt"/>
            </a:rPr>
            <a:t>Reviewed by fully convened Board</a:t>
          </a:r>
          <a:endParaRPr lang="en-US" dirty="0">
            <a:solidFill>
              <a:schemeClr val="bg1">
                <a:lumMod val="50000"/>
              </a:schemeClr>
            </a:solidFill>
          </a:endParaRPr>
        </a:p>
      </dgm:t>
    </dgm:pt>
    <dgm:pt modelId="{6A70EF8D-A061-4639-B7CB-3CF2591CA938}" type="parTrans" cxnId="{C3D5CE8F-C079-4463-9A0A-FA56957FAAB7}">
      <dgm:prSet/>
      <dgm:spPr/>
      <dgm:t>
        <a:bodyPr/>
        <a:lstStyle/>
        <a:p>
          <a:endParaRPr lang="en-US"/>
        </a:p>
      </dgm:t>
    </dgm:pt>
    <dgm:pt modelId="{5F8CE483-001E-4D01-8FA4-36804A68E60B}" type="sibTrans" cxnId="{C3D5CE8F-C079-4463-9A0A-FA56957FAAB7}">
      <dgm:prSet/>
      <dgm:spPr/>
      <dgm:t>
        <a:bodyPr/>
        <a:lstStyle/>
        <a:p>
          <a:endParaRPr lang="en-US"/>
        </a:p>
      </dgm:t>
    </dgm:pt>
    <dgm:pt modelId="{7B2E64BF-7A57-42A5-BBDC-E7BFC9F0860C}" type="pres">
      <dgm:prSet presAssocID="{1DA7B429-4762-4E6F-ACE6-7A92BDFF8EBF}" presName="theList" presStyleCnt="0">
        <dgm:presLayoutVars>
          <dgm:dir/>
          <dgm:animLvl val="lvl"/>
          <dgm:resizeHandles val="exact"/>
        </dgm:presLayoutVars>
      </dgm:prSet>
      <dgm:spPr/>
    </dgm:pt>
    <dgm:pt modelId="{17B9034B-CE16-4D14-9CE7-13FD51C09E02}" type="pres">
      <dgm:prSet presAssocID="{30C9C814-CC49-4DFF-8648-826B66272D76}" presName="compNode" presStyleCnt="0"/>
      <dgm:spPr/>
    </dgm:pt>
    <dgm:pt modelId="{0CDFF747-741D-4E93-99D8-BD2A890B9989}" type="pres">
      <dgm:prSet presAssocID="{30C9C814-CC49-4DFF-8648-826B66272D76}" presName="aNode" presStyleLbl="bgShp" presStyleIdx="0" presStyleCnt="3"/>
      <dgm:spPr/>
    </dgm:pt>
    <dgm:pt modelId="{C6EDE6D0-93B4-4118-B42B-F4617335DE75}" type="pres">
      <dgm:prSet presAssocID="{30C9C814-CC49-4DFF-8648-826B66272D76}" presName="textNode" presStyleLbl="bgShp" presStyleIdx="0" presStyleCnt="3"/>
      <dgm:spPr/>
    </dgm:pt>
    <dgm:pt modelId="{23719004-27B9-4FC7-A830-E7AF71BCFF89}" type="pres">
      <dgm:prSet presAssocID="{30C9C814-CC49-4DFF-8648-826B66272D76}" presName="compChildNode" presStyleCnt="0"/>
      <dgm:spPr/>
    </dgm:pt>
    <dgm:pt modelId="{46FB2A77-A85F-4220-83E4-3FFC93A88E62}" type="pres">
      <dgm:prSet presAssocID="{30C9C814-CC49-4DFF-8648-826B66272D76}" presName="theInnerList" presStyleCnt="0"/>
      <dgm:spPr/>
    </dgm:pt>
    <dgm:pt modelId="{F526B4CC-2FC1-4B99-8C84-9881E4E5616B}" type="pres">
      <dgm:prSet presAssocID="{C35F2240-E936-435C-B1CB-3DDFA86660EF}" presName="childNode" presStyleLbl="node1" presStyleIdx="0" presStyleCnt="9">
        <dgm:presLayoutVars>
          <dgm:bulletEnabled val="1"/>
        </dgm:presLayoutVars>
      </dgm:prSet>
      <dgm:spPr/>
    </dgm:pt>
    <dgm:pt modelId="{504FE5B0-8C2E-48C9-9EBA-3FFD89BAF624}" type="pres">
      <dgm:prSet presAssocID="{C35F2240-E936-435C-B1CB-3DDFA86660EF}" presName="aSpace2" presStyleCnt="0"/>
      <dgm:spPr/>
    </dgm:pt>
    <dgm:pt modelId="{2E412C77-649C-46D5-936B-CA56D6F42793}" type="pres">
      <dgm:prSet presAssocID="{7858CD21-4D14-4D30-85A2-E1AB55851489}" presName="childNode" presStyleLbl="node1" presStyleIdx="1" presStyleCnt="9">
        <dgm:presLayoutVars>
          <dgm:bulletEnabled val="1"/>
        </dgm:presLayoutVars>
      </dgm:prSet>
      <dgm:spPr/>
    </dgm:pt>
    <dgm:pt modelId="{3D90120B-EB24-420E-ABCA-F9ED4D881799}" type="pres">
      <dgm:prSet presAssocID="{7858CD21-4D14-4D30-85A2-E1AB55851489}" presName="aSpace2" presStyleCnt="0"/>
      <dgm:spPr/>
    </dgm:pt>
    <dgm:pt modelId="{2653B11E-1E65-401B-BB38-3696D84102A8}" type="pres">
      <dgm:prSet presAssocID="{2BECA5A9-B118-45F5-8171-8E8EEF0F88C9}" presName="childNode" presStyleLbl="node1" presStyleIdx="2" presStyleCnt="9">
        <dgm:presLayoutVars>
          <dgm:bulletEnabled val="1"/>
        </dgm:presLayoutVars>
      </dgm:prSet>
      <dgm:spPr/>
    </dgm:pt>
    <dgm:pt modelId="{94D72BB0-C6EA-4F78-82E1-BA3566EC5C39}" type="pres">
      <dgm:prSet presAssocID="{30C9C814-CC49-4DFF-8648-826B66272D76}" presName="aSpace" presStyleCnt="0"/>
      <dgm:spPr/>
    </dgm:pt>
    <dgm:pt modelId="{D39ED209-0150-4EE0-82BA-420560993213}" type="pres">
      <dgm:prSet presAssocID="{39D12742-8DA1-4B1A-81EE-9CF6EE0D6BF8}" presName="compNode" presStyleCnt="0"/>
      <dgm:spPr/>
    </dgm:pt>
    <dgm:pt modelId="{20A748C0-AEF3-496E-AFA4-B9D65D3D4001}" type="pres">
      <dgm:prSet presAssocID="{39D12742-8DA1-4B1A-81EE-9CF6EE0D6BF8}" presName="aNode" presStyleLbl="bgShp" presStyleIdx="1" presStyleCnt="3"/>
      <dgm:spPr/>
    </dgm:pt>
    <dgm:pt modelId="{870215EF-F376-4AA4-89C3-C7AF2452B921}" type="pres">
      <dgm:prSet presAssocID="{39D12742-8DA1-4B1A-81EE-9CF6EE0D6BF8}" presName="textNode" presStyleLbl="bgShp" presStyleIdx="1" presStyleCnt="3"/>
      <dgm:spPr/>
    </dgm:pt>
    <dgm:pt modelId="{845BE782-A517-4235-9E40-E57FB5E81E4E}" type="pres">
      <dgm:prSet presAssocID="{39D12742-8DA1-4B1A-81EE-9CF6EE0D6BF8}" presName="compChildNode" presStyleCnt="0"/>
      <dgm:spPr/>
    </dgm:pt>
    <dgm:pt modelId="{75C35388-A3FF-43CA-BB4A-81473ECE70AD}" type="pres">
      <dgm:prSet presAssocID="{39D12742-8DA1-4B1A-81EE-9CF6EE0D6BF8}" presName="theInnerList" presStyleCnt="0"/>
      <dgm:spPr/>
    </dgm:pt>
    <dgm:pt modelId="{3FA85B65-0E4A-44A9-968B-6F101D9298BB}" type="pres">
      <dgm:prSet presAssocID="{E5F6AF74-64E9-4A9C-8440-3AD8299BA7D7}" presName="childNode" presStyleLbl="node1" presStyleIdx="3" presStyleCnt="9">
        <dgm:presLayoutVars>
          <dgm:bulletEnabled val="1"/>
        </dgm:presLayoutVars>
      </dgm:prSet>
      <dgm:spPr/>
    </dgm:pt>
    <dgm:pt modelId="{E44EF30E-2419-4514-80AE-3E414C520A77}" type="pres">
      <dgm:prSet presAssocID="{E5F6AF74-64E9-4A9C-8440-3AD8299BA7D7}" presName="aSpace2" presStyleCnt="0"/>
      <dgm:spPr/>
    </dgm:pt>
    <dgm:pt modelId="{4CA0F1A1-EBFA-49D8-8B81-F0141F07843D}" type="pres">
      <dgm:prSet presAssocID="{C82DCA15-5404-46E0-8343-AAB53333507B}" presName="childNode" presStyleLbl="node1" presStyleIdx="4" presStyleCnt="9">
        <dgm:presLayoutVars>
          <dgm:bulletEnabled val="1"/>
        </dgm:presLayoutVars>
      </dgm:prSet>
      <dgm:spPr/>
    </dgm:pt>
    <dgm:pt modelId="{79C31CD7-6203-4C8E-A7CE-2CBC63406CE4}" type="pres">
      <dgm:prSet presAssocID="{C82DCA15-5404-46E0-8343-AAB53333507B}" presName="aSpace2" presStyleCnt="0"/>
      <dgm:spPr/>
    </dgm:pt>
    <dgm:pt modelId="{2D012CA9-7B12-4C5C-BF6F-50A2AA15E256}" type="pres">
      <dgm:prSet presAssocID="{8997CEF2-04C8-46B2-8713-4BE7AE0E3B8C}" presName="childNode" presStyleLbl="node1" presStyleIdx="5" presStyleCnt="9">
        <dgm:presLayoutVars>
          <dgm:bulletEnabled val="1"/>
        </dgm:presLayoutVars>
      </dgm:prSet>
      <dgm:spPr/>
    </dgm:pt>
    <dgm:pt modelId="{2E81AA95-94BC-46CF-A8B7-C09D0E3429F4}" type="pres">
      <dgm:prSet presAssocID="{39D12742-8DA1-4B1A-81EE-9CF6EE0D6BF8}" presName="aSpace" presStyleCnt="0"/>
      <dgm:spPr/>
    </dgm:pt>
    <dgm:pt modelId="{FB4F2B92-7FC5-432C-B057-0BBCF46419CD}" type="pres">
      <dgm:prSet presAssocID="{39ADE8AA-DA89-4F2B-845C-121BD13F9141}" presName="compNode" presStyleCnt="0"/>
      <dgm:spPr/>
    </dgm:pt>
    <dgm:pt modelId="{8A847876-BCD2-4932-B46A-40ABEEC3F2FD}" type="pres">
      <dgm:prSet presAssocID="{39ADE8AA-DA89-4F2B-845C-121BD13F9141}" presName="aNode" presStyleLbl="bgShp" presStyleIdx="2" presStyleCnt="3"/>
      <dgm:spPr/>
    </dgm:pt>
    <dgm:pt modelId="{D5B6DC39-F2A6-4FD4-AEFC-AE5662CDEA2D}" type="pres">
      <dgm:prSet presAssocID="{39ADE8AA-DA89-4F2B-845C-121BD13F9141}" presName="textNode" presStyleLbl="bgShp" presStyleIdx="2" presStyleCnt="3"/>
      <dgm:spPr/>
    </dgm:pt>
    <dgm:pt modelId="{CF7C3348-21A8-4C6F-BC43-859DB96BEE51}" type="pres">
      <dgm:prSet presAssocID="{39ADE8AA-DA89-4F2B-845C-121BD13F9141}" presName="compChildNode" presStyleCnt="0"/>
      <dgm:spPr/>
    </dgm:pt>
    <dgm:pt modelId="{F31CAC00-BB4A-4504-8FFC-4B03B7B81160}" type="pres">
      <dgm:prSet presAssocID="{39ADE8AA-DA89-4F2B-845C-121BD13F9141}" presName="theInnerList" presStyleCnt="0"/>
      <dgm:spPr/>
    </dgm:pt>
    <dgm:pt modelId="{E63FF044-38B4-4EE6-966B-B30297D908D3}" type="pres">
      <dgm:prSet presAssocID="{E6BB1DC1-56BF-4693-94ED-1B8FAB599728}" presName="childNode" presStyleLbl="node1" presStyleIdx="6" presStyleCnt="9">
        <dgm:presLayoutVars>
          <dgm:bulletEnabled val="1"/>
        </dgm:presLayoutVars>
      </dgm:prSet>
      <dgm:spPr/>
    </dgm:pt>
    <dgm:pt modelId="{42D8FFF1-60F1-441A-8667-32912D919D97}" type="pres">
      <dgm:prSet presAssocID="{E6BB1DC1-56BF-4693-94ED-1B8FAB599728}" presName="aSpace2" presStyleCnt="0"/>
      <dgm:spPr/>
    </dgm:pt>
    <dgm:pt modelId="{7D8868D0-8415-4179-A4DE-89B883EE6408}" type="pres">
      <dgm:prSet presAssocID="{E71E5336-91C4-43A8-8FAD-8568CBE08C6D}" presName="childNode" presStyleLbl="node1" presStyleIdx="7" presStyleCnt="9">
        <dgm:presLayoutVars>
          <dgm:bulletEnabled val="1"/>
        </dgm:presLayoutVars>
      </dgm:prSet>
      <dgm:spPr/>
    </dgm:pt>
    <dgm:pt modelId="{CBE262AA-F6AD-42E9-9AAF-2040F4EB7E0D}" type="pres">
      <dgm:prSet presAssocID="{E71E5336-91C4-43A8-8FAD-8568CBE08C6D}" presName="aSpace2" presStyleCnt="0"/>
      <dgm:spPr/>
    </dgm:pt>
    <dgm:pt modelId="{09E2870D-76DA-4CE5-902F-B248BC6A8E94}" type="pres">
      <dgm:prSet presAssocID="{F0B93B62-E160-44E2-9ED3-229AF71DE13C}" presName="childNode" presStyleLbl="node1" presStyleIdx="8" presStyleCnt="9">
        <dgm:presLayoutVars>
          <dgm:bulletEnabled val="1"/>
        </dgm:presLayoutVars>
      </dgm:prSet>
      <dgm:spPr/>
    </dgm:pt>
  </dgm:ptLst>
  <dgm:cxnLst>
    <dgm:cxn modelId="{D0D14305-86AD-4344-8689-57FBD52D8AA6}" srcId="{1DA7B429-4762-4E6F-ACE6-7A92BDFF8EBF}" destId="{30C9C814-CC49-4DFF-8648-826B66272D76}" srcOrd="0" destOrd="0" parTransId="{03B6FB1F-3F4B-41EE-BE1E-60EA28A3B180}" sibTransId="{F831BBE8-A749-4314-9E12-286BA8FEE260}"/>
    <dgm:cxn modelId="{1CFBCB13-F726-4238-AF4C-F0FBE528EBD9}" srcId="{30C9C814-CC49-4DFF-8648-826B66272D76}" destId="{7858CD21-4D14-4D30-85A2-E1AB55851489}" srcOrd="1" destOrd="0" parTransId="{06F8185D-3CB0-4F4B-933E-C51114EEFA9B}" sibTransId="{2814BC79-C0FB-4F60-A2F4-D85FC77F4F46}"/>
    <dgm:cxn modelId="{F5B7CF28-FADB-4A39-B6AF-99F0BF29CE95}" srcId="{39ADE8AA-DA89-4F2B-845C-121BD13F9141}" destId="{E71E5336-91C4-43A8-8FAD-8568CBE08C6D}" srcOrd="1" destOrd="0" parTransId="{0FDAADE1-8EA8-4AC5-9CCD-A452F9993CA9}" sibTransId="{4D2F7A9D-A98F-4346-890C-5D7B202A2277}"/>
    <dgm:cxn modelId="{63D1362F-3003-42DF-8F85-D370828F691F}" srcId="{30C9C814-CC49-4DFF-8648-826B66272D76}" destId="{C35F2240-E936-435C-B1CB-3DDFA86660EF}" srcOrd="0" destOrd="0" parTransId="{612A789D-2A01-484D-8AB4-12E492999C8C}" sibTransId="{D24D829A-0587-4735-BAB8-17F18EF88E7A}"/>
    <dgm:cxn modelId="{90CFD231-DF34-4081-A2B6-534CFAB8A5BA}" type="presOf" srcId="{30C9C814-CC49-4DFF-8648-826B66272D76}" destId="{0CDFF747-741D-4E93-99D8-BD2A890B9989}" srcOrd="0" destOrd="0" presId="urn:microsoft.com/office/officeart/2005/8/layout/lProcess2"/>
    <dgm:cxn modelId="{137B8D33-A508-4D37-8598-100541453267}" type="presOf" srcId="{1DA7B429-4762-4E6F-ACE6-7A92BDFF8EBF}" destId="{7B2E64BF-7A57-42A5-BBDC-E7BFC9F0860C}" srcOrd="0" destOrd="0" presId="urn:microsoft.com/office/officeart/2005/8/layout/lProcess2"/>
    <dgm:cxn modelId="{90145D37-4F5D-4FDF-945B-76510B88B154}" type="presOf" srcId="{E6BB1DC1-56BF-4693-94ED-1B8FAB599728}" destId="{E63FF044-38B4-4EE6-966B-B30297D908D3}" srcOrd="0" destOrd="0" presId="urn:microsoft.com/office/officeart/2005/8/layout/lProcess2"/>
    <dgm:cxn modelId="{EC46AD37-EAAE-4F8E-9BA0-D8E96955BFB0}" type="presOf" srcId="{39ADE8AA-DA89-4F2B-845C-121BD13F9141}" destId="{8A847876-BCD2-4932-B46A-40ABEEC3F2FD}" srcOrd="0" destOrd="0" presId="urn:microsoft.com/office/officeart/2005/8/layout/lProcess2"/>
    <dgm:cxn modelId="{25F49641-3CC1-44C7-AAA5-4DC73F06872D}" type="presOf" srcId="{F0B93B62-E160-44E2-9ED3-229AF71DE13C}" destId="{09E2870D-76DA-4CE5-902F-B248BC6A8E94}" srcOrd="0" destOrd="0" presId="urn:microsoft.com/office/officeart/2005/8/layout/lProcess2"/>
    <dgm:cxn modelId="{3C8ACF61-88FE-4C07-A98B-CB33758900AC}" type="presOf" srcId="{30C9C814-CC49-4DFF-8648-826B66272D76}" destId="{C6EDE6D0-93B4-4118-B42B-F4617335DE75}" srcOrd="1" destOrd="0" presId="urn:microsoft.com/office/officeart/2005/8/layout/lProcess2"/>
    <dgm:cxn modelId="{61440D68-0FF0-4E94-8C04-DB9A06141536}" srcId="{1DA7B429-4762-4E6F-ACE6-7A92BDFF8EBF}" destId="{39ADE8AA-DA89-4F2B-845C-121BD13F9141}" srcOrd="2" destOrd="0" parTransId="{1E8BB2C5-83A6-4625-A39A-A600390B4DC6}" sibTransId="{5692840F-D3E1-4E1F-A2DF-F22ED2EDA256}"/>
    <dgm:cxn modelId="{6A628F71-CBCC-4483-BA6B-DF21AAE8FA44}" srcId="{39D12742-8DA1-4B1A-81EE-9CF6EE0D6BF8}" destId="{C82DCA15-5404-46E0-8343-AAB53333507B}" srcOrd="1" destOrd="0" parTransId="{D9A02478-0503-4D6A-95B8-F9039E035F8C}" sibTransId="{0A4806EC-4D38-48DE-9C59-E8F84199706E}"/>
    <dgm:cxn modelId="{B325A951-039C-4D2C-BAA3-C4A0D1557211}" type="presOf" srcId="{2BECA5A9-B118-45F5-8171-8E8EEF0F88C9}" destId="{2653B11E-1E65-401B-BB38-3696D84102A8}" srcOrd="0" destOrd="0" presId="urn:microsoft.com/office/officeart/2005/8/layout/lProcess2"/>
    <dgm:cxn modelId="{A196F251-1E9F-42D3-AF2A-EB7BD219F596}" type="presOf" srcId="{C35F2240-E936-435C-B1CB-3DDFA86660EF}" destId="{F526B4CC-2FC1-4B99-8C84-9881E4E5616B}" srcOrd="0" destOrd="0" presId="urn:microsoft.com/office/officeart/2005/8/layout/lProcess2"/>
    <dgm:cxn modelId="{DB11C785-0D18-4E9D-AC6D-5328F14D7EC5}" type="presOf" srcId="{E5F6AF74-64E9-4A9C-8440-3AD8299BA7D7}" destId="{3FA85B65-0E4A-44A9-968B-6F101D9298BB}" srcOrd="0" destOrd="0" presId="urn:microsoft.com/office/officeart/2005/8/layout/lProcess2"/>
    <dgm:cxn modelId="{C3D5CE8F-C079-4463-9A0A-FA56957FAAB7}" srcId="{39ADE8AA-DA89-4F2B-845C-121BD13F9141}" destId="{F0B93B62-E160-44E2-9ED3-229AF71DE13C}" srcOrd="2" destOrd="0" parTransId="{6A70EF8D-A061-4639-B7CB-3CF2591CA938}" sibTransId="{5F8CE483-001E-4D01-8FA4-36804A68E60B}"/>
    <dgm:cxn modelId="{3643F590-683D-4920-98B0-90FA08940EA2}" srcId="{39D12742-8DA1-4B1A-81EE-9CF6EE0D6BF8}" destId="{E5F6AF74-64E9-4A9C-8440-3AD8299BA7D7}" srcOrd="0" destOrd="0" parTransId="{68EE1D1B-A951-40AA-BE71-517860E21F30}" sibTransId="{A63C85E4-7BFE-4F0C-8E18-77D60461AFF2}"/>
    <dgm:cxn modelId="{2DDAFD96-FC42-4B7F-8E9F-72FD0BC3C702}" srcId="{39ADE8AA-DA89-4F2B-845C-121BD13F9141}" destId="{E6BB1DC1-56BF-4693-94ED-1B8FAB599728}" srcOrd="0" destOrd="0" parTransId="{279F3712-EF96-402D-A070-070E5153CAB0}" sibTransId="{5E0C6600-818D-4FD6-9475-73A0A5015429}"/>
    <dgm:cxn modelId="{3E0A5099-9749-4783-9CD7-D7EF94D8F845}" srcId="{39D12742-8DA1-4B1A-81EE-9CF6EE0D6BF8}" destId="{8997CEF2-04C8-46B2-8713-4BE7AE0E3B8C}" srcOrd="2" destOrd="0" parTransId="{9983C792-493A-4625-89C3-4E24E7D3B32F}" sibTransId="{3C70FF1F-1337-4EFF-BD63-A2C9F311BDE0}"/>
    <dgm:cxn modelId="{7A8514A5-6386-4E57-A733-A534F971F07F}" type="presOf" srcId="{8997CEF2-04C8-46B2-8713-4BE7AE0E3B8C}" destId="{2D012CA9-7B12-4C5C-BF6F-50A2AA15E256}" srcOrd="0" destOrd="0" presId="urn:microsoft.com/office/officeart/2005/8/layout/lProcess2"/>
    <dgm:cxn modelId="{B10631B0-8476-4D7D-9861-EB6419FF3D36}" type="presOf" srcId="{C82DCA15-5404-46E0-8343-AAB53333507B}" destId="{4CA0F1A1-EBFA-49D8-8B81-F0141F07843D}" srcOrd="0" destOrd="0" presId="urn:microsoft.com/office/officeart/2005/8/layout/lProcess2"/>
    <dgm:cxn modelId="{60DF63C3-A5AC-468E-AEF4-5AAF5FF68FE3}" type="presOf" srcId="{39D12742-8DA1-4B1A-81EE-9CF6EE0D6BF8}" destId="{20A748C0-AEF3-496E-AFA4-B9D65D3D4001}" srcOrd="0" destOrd="0" presId="urn:microsoft.com/office/officeart/2005/8/layout/lProcess2"/>
    <dgm:cxn modelId="{B2F87ED5-41E7-4D28-9B32-262FB3A26A3E}" type="presOf" srcId="{39D12742-8DA1-4B1A-81EE-9CF6EE0D6BF8}" destId="{870215EF-F376-4AA4-89C3-C7AF2452B921}" srcOrd="1" destOrd="0" presId="urn:microsoft.com/office/officeart/2005/8/layout/lProcess2"/>
    <dgm:cxn modelId="{E44B60EE-C3EF-4874-9D99-354DAAA61E67}" srcId="{1DA7B429-4762-4E6F-ACE6-7A92BDFF8EBF}" destId="{39D12742-8DA1-4B1A-81EE-9CF6EE0D6BF8}" srcOrd="1" destOrd="0" parTransId="{C00AB84A-154F-4E9F-9A7C-E60DF258B39C}" sibTransId="{E3EEE101-28CA-4F8E-B274-540FE5D652E7}"/>
    <dgm:cxn modelId="{671126F0-3914-40B7-85CD-899F4C13EF33}" type="presOf" srcId="{39ADE8AA-DA89-4F2B-845C-121BD13F9141}" destId="{D5B6DC39-F2A6-4FD4-AEFC-AE5662CDEA2D}" srcOrd="1" destOrd="0" presId="urn:microsoft.com/office/officeart/2005/8/layout/lProcess2"/>
    <dgm:cxn modelId="{D48C4DF5-1EFD-42BB-982C-68F3B0002446}" srcId="{30C9C814-CC49-4DFF-8648-826B66272D76}" destId="{2BECA5A9-B118-45F5-8171-8E8EEF0F88C9}" srcOrd="2" destOrd="0" parTransId="{664CEDA4-4D42-4E1C-B158-3D70F17E5BE8}" sibTransId="{DBB43B55-5CAF-440E-A1B5-60CE6F243EE1}"/>
    <dgm:cxn modelId="{AC5054F8-DC1D-4E2C-B786-1CA511DE0C49}" type="presOf" srcId="{7858CD21-4D14-4D30-85A2-E1AB55851489}" destId="{2E412C77-649C-46D5-936B-CA56D6F42793}" srcOrd="0" destOrd="0" presId="urn:microsoft.com/office/officeart/2005/8/layout/lProcess2"/>
    <dgm:cxn modelId="{012D97F8-F312-4241-80A3-43EB6FBD11CB}" type="presOf" srcId="{E71E5336-91C4-43A8-8FAD-8568CBE08C6D}" destId="{7D8868D0-8415-4179-A4DE-89B883EE6408}" srcOrd="0" destOrd="0" presId="urn:microsoft.com/office/officeart/2005/8/layout/lProcess2"/>
    <dgm:cxn modelId="{0D018107-8685-493D-813D-60EFE83E5049}" type="presParOf" srcId="{7B2E64BF-7A57-42A5-BBDC-E7BFC9F0860C}" destId="{17B9034B-CE16-4D14-9CE7-13FD51C09E02}" srcOrd="0" destOrd="0" presId="urn:microsoft.com/office/officeart/2005/8/layout/lProcess2"/>
    <dgm:cxn modelId="{6D04E048-56C6-44BA-BAE4-2A068BBAD16B}" type="presParOf" srcId="{17B9034B-CE16-4D14-9CE7-13FD51C09E02}" destId="{0CDFF747-741D-4E93-99D8-BD2A890B9989}" srcOrd="0" destOrd="0" presId="urn:microsoft.com/office/officeart/2005/8/layout/lProcess2"/>
    <dgm:cxn modelId="{2506D087-FE9F-4E97-82D9-123E8D5506E7}" type="presParOf" srcId="{17B9034B-CE16-4D14-9CE7-13FD51C09E02}" destId="{C6EDE6D0-93B4-4118-B42B-F4617335DE75}" srcOrd="1" destOrd="0" presId="urn:microsoft.com/office/officeart/2005/8/layout/lProcess2"/>
    <dgm:cxn modelId="{A1F54A55-00A8-4E90-83D0-98FCE2902BAC}" type="presParOf" srcId="{17B9034B-CE16-4D14-9CE7-13FD51C09E02}" destId="{23719004-27B9-4FC7-A830-E7AF71BCFF89}" srcOrd="2" destOrd="0" presId="urn:microsoft.com/office/officeart/2005/8/layout/lProcess2"/>
    <dgm:cxn modelId="{768F01B9-21B5-4FD7-8B28-290783CEA945}" type="presParOf" srcId="{23719004-27B9-4FC7-A830-E7AF71BCFF89}" destId="{46FB2A77-A85F-4220-83E4-3FFC93A88E62}" srcOrd="0" destOrd="0" presId="urn:microsoft.com/office/officeart/2005/8/layout/lProcess2"/>
    <dgm:cxn modelId="{8F25744B-838B-49E0-852A-E5E4076474A1}" type="presParOf" srcId="{46FB2A77-A85F-4220-83E4-3FFC93A88E62}" destId="{F526B4CC-2FC1-4B99-8C84-9881E4E5616B}" srcOrd="0" destOrd="0" presId="urn:microsoft.com/office/officeart/2005/8/layout/lProcess2"/>
    <dgm:cxn modelId="{D01AD7DD-194B-4498-BC41-C4F7295E7D84}" type="presParOf" srcId="{46FB2A77-A85F-4220-83E4-3FFC93A88E62}" destId="{504FE5B0-8C2E-48C9-9EBA-3FFD89BAF624}" srcOrd="1" destOrd="0" presId="urn:microsoft.com/office/officeart/2005/8/layout/lProcess2"/>
    <dgm:cxn modelId="{383DFAE1-A5BA-4D59-9BAA-F75A894F7DE8}" type="presParOf" srcId="{46FB2A77-A85F-4220-83E4-3FFC93A88E62}" destId="{2E412C77-649C-46D5-936B-CA56D6F42793}" srcOrd="2" destOrd="0" presId="urn:microsoft.com/office/officeart/2005/8/layout/lProcess2"/>
    <dgm:cxn modelId="{D34BC660-B6F1-42A4-8758-F1F6986A82C2}" type="presParOf" srcId="{46FB2A77-A85F-4220-83E4-3FFC93A88E62}" destId="{3D90120B-EB24-420E-ABCA-F9ED4D881799}" srcOrd="3" destOrd="0" presId="urn:microsoft.com/office/officeart/2005/8/layout/lProcess2"/>
    <dgm:cxn modelId="{729F6A03-334A-45B4-A00A-3ACF4875063C}" type="presParOf" srcId="{46FB2A77-A85F-4220-83E4-3FFC93A88E62}" destId="{2653B11E-1E65-401B-BB38-3696D84102A8}" srcOrd="4" destOrd="0" presId="urn:microsoft.com/office/officeart/2005/8/layout/lProcess2"/>
    <dgm:cxn modelId="{8B82F596-33E6-4D5D-A2E3-A2386AB0F481}" type="presParOf" srcId="{7B2E64BF-7A57-42A5-BBDC-E7BFC9F0860C}" destId="{94D72BB0-C6EA-4F78-82E1-BA3566EC5C39}" srcOrd="1" destOrd="0" presId="urn:microsoft.com/office/officeart/2005/8/layout/lProcess2"/>
    <dgm:cxn modelId="{BD878E43-56BF-4E91-97BE-B02DCDEB9809}" type="presParOf" srcId="{7B2E64BF-7A57-42A5-BBDC-E7BFC9F0860C}" destId="{D39ED209-0150-4EE0-82BA-420560993213}" srcOrd="2" destOrd="0" presId="urn:microsoft.com/office/officeart/2005/8/layout/lProcess2"/>
    <dgm:cxn modelId="{BA4CBD05-9541-437A-B7D4-0828BE160AEB}" type="presParOf" srcId="{D39ED209-0150-4EE0-82BA-420560993213}" destId="{20A748C0-AEF3-496E-AFA4-B9D65D3D4001}" srcOrd="0" destOrd="0" presId="urn:microsoft.com/office/officeart/2005/8/layout/lProcess2"/>
    <dgm:cxn modelId="{8EA573A7-DC69-48C7-802C-3D76BA526914}" type="presParOf" srcId="{D39ED209-0150-4EE0-82BA-420560993213}" destId="{870215EF-F376-4AA4-89C3-C7AF2452B921}" srcOrd="1" destOrd="0" presId="urn:microsoft.com/office/officeart/2005/8/layout/lProcess2"/>
    <dgm:cxn modelId="{33B8F9E9-C13F-4B22-8E2C-BAA617E5D1F3}" type="presParOf" srcId="{D39ED209-0150-4EE0-82BA-420560993213}" destId="{845BE782-A517-4235-9E40-E57FB5E81E4E}" srcOrd="2" destOrd="0" presId="urn:microsoft.com/office/officeart/2005/8/layout/lProcess2"/>
    <dgm:cxn modelId="{AB632CB2-7ED2-4FC0-A465-78322DE534F9}" type="presParOf" srcId="{845BE782-A517-4235-9E40-E57FB5E81E4E}" destId="{75C35388-A3FF-43CA-BB4A-81473ECE70AD}" srcOrd="0" destOrd="0" presId="urn:microsoft.com/office/officeart/2005/8/layout/lProcess2"/>
    <dgm:cxn modelId="{A7B68627-C9A5-4E0E-97C7-70AC87651C7B}" type="presParOf" srcId="{75C35388-A3FF-43CA-BB4A-81473ECE70AD}" destId="{3FA85B65-0E4A-44A9-968B-6F101D9298BB}" srcOrd="0" destOrd="0" presId="urn:microsoft.com/office/officeart/2005/8/layout/lProcess2"/>
    <dgm:cxn modelId="{1B2972A8-CE92-40CE-87B3-A564D8026FC4}" type="presParOf" srcId="{75C35388-A3FF-43CA-BB4A-81473ECE70AD}" destId="{E44EF30E-2419-4514-80AE-3E414C520A77}" srcOrd="1" destOrd="0" presId="urn:microsoft.com/office/officeart/2005/8/layout/lProcess2"/>
    <dgm:cxn modelId="{1B73F277-CF1A-4FD5-A453-E83CF181EA30}" type="presParOf" srcId="{75C35388-A3FF-43CA-BB4A-81473ECE70AD}" destId="{4CA0F1A1-EBFA-49D8-8B81-F0141F07843D}" srcOrd="2" destOrd="0" presId="urn:microsoft.com/office/officeart/2005/8/layout/lProcess2"/>
    <dgm:cxn modelId="{1F0B8314-6187-41D4-BCF5-F3D1189181C3}" type="presParOf" srcId="{75C35388-A3FF-43CA-BB4A-81473ECE70AD}" destId="{79C31CD7-6203-4C8E-A7CE-2CBC63406CE4}" srcOrd="3" destOrd="0" presId="urn:microsoft.com/office/officeart/2005/8/layout/lProcess2"/>
    <dgm:cxn modelId="{71742259-2765-4ED9-A9AA-BA795EF33BF7}" type="presParOf" srcId="{75C35388-A3FF-43CA-BB4A-81473ECE70AD}" destId="{2D012CA9-7B12-4C5C-BF6F-50A2AA15E256}" srcOrd="4" destOrd="0" presId="urn:microsoft.com/office/officeart/2005/8/layout/lProcess2"/>
    <dgm:cxn modelId="{727152BE-A783-4858-9471-BBD6BE2923EC}" type="presParOf" srcId="{7B2E64BF-7A57-42A5-BBDC-E7BFC9F0860C}" destId="{2E81AA95-94BC-46CF-A8B7-C09D0E3429F4}" srcOrd="3" destOrd="0" presId="urn:microsoft.com/office/officeart/2005/8/layout/lProcess2"/>
    <dgm:cxn modelId="{D24A5E49-AE2A-4CCE-BFCC-07C9D4FD287F}" type="presParOf" srcId="{7B2E64BF-7A57-42A5-BBDC-E7BFC9F0860C}" destId="{FB4F2B92-7FC5-432C-B057-0BBCF46419CD}" srcOrd="4" destOrd="0" presId="urn:microsoft.com/office/officeart/2005/8/layout/lProcess2"/>
    <dgm:cxn modelId="{43AE1B72-9835-4F72-9CBE-CF36413559DF}" type="presParOf" srcId="{FB4F2B92-7FC5-432C-B057-0BBCF46419CD}" destId="{8A847876-BCD2-4932-B46A-40ABEEC3F2FD}" srcOrd="0" destOrd="0" presId="urn:microsoft.com/office/officeart/2005/8/layout/lProcess2"/>
    <dgm:cxn modelId="{86829444-FBB0-426C-86FD-C63E342D8921}" type="presParOf" srcId="{FB4F2B92-7FC5-432C-B057-0BBCF46419CD}" destId="{D5B6DC39-F2A6-4FD4-AEFC-AE5662CDEA2D}" srcOrd="1" destOrd="0" presId="urn:microsoft.com/office/officeart/2005/8/layout/lProcess2"/>
    <dgm:cxn modelId="{6892C250-4C7E-4EE6-9AF5-20D3203F2707}" type="presParOf" srcId="{FB4F2B92-7FC5-432C-B057-0BBCF46419CD}" destId="{CF7C3348-21A8-4C6F-BC43-859DB96BEE51}" srcOrd="2" destOrd="0" presId="urn:microsoft.com/office/officeart/2005/8/layout/lProcess2"/>
    <dgm:cxn modelId="{8663A9E8-E8B6-4263-9FAF-61F3E6B659A5}" type="presParOf" srcId="{CF7C3348-21A8-4C6F-BC43-859DB96BEE51}" destId="{F31CAC00-BB4A-4504-8FFC-4B03B7B81160}" srcOrd="0" destOrd="0" presId="urn:microsoft.com/office/officeart/2005/8/layout/lProcess2"/>
    <dgm:cxn modelId="{13A16802-D9CE-4DD9-B456-C7424EA3393F}" type="presParOf" srcId="{F31CAC00-BB4A-4504-8FFC-4B03B7B81160}" destId="{E63FF044-38B4-4EE6-966B-B30297D908D3}" srcOrd="0" destOrd="0" presId="urn:microsoft.com/office/officeart/2005/8/layout/lProcess2"/>
    <dgm:cxn modelId="{DA488A0F-7ABC-488D-9100-19EDC1C3CAA1}" type="presParOf" srcId="{F31CAC00-BB4A-4504-8FFC-4B03B7B81160}" destId="{42D8FFF1-60F1-441A-8667-32912D919D97}" srcOrd="1" destOrd="0" presId="urn:microsoft.com/office/officeart/2005/8/layout/lProcess2"/>
    <dgm:cxn modelId="{EC6A8DC3-B9A4-421B-B454-734A9954740A}" type="presParOf" srcId="{F31CAC00-BB4A-4504-8FFC-4B03B7B81160}" destId="{7D8868D0-8415-4179-A4DE-89B883EE6408}" srcOrd="2" destOrd="0" presId="urn:microsoft.com/office/officeart/2005/8/layout/lProcess2"/>
    <dgm:cxn modelId="{9F8D7C1A-63FE-4CE1-9E48-769AFA38B597}" type="presParOf" srcId="{F31CAC00-BB4A-4504-8FFC-4B03B7B81160}" destId="{CBE262AA-F6AD-42E9-9AAF-2040F4EB7E0D}" srcOrd="3" destOrd="0" presId="urn:microsoft.com/office/officeart/2005/8/layout/lProcess2"/>
    <dgm:cxn modelId="{3301D007-1542-45FA-BAD9-3013CCFE2D4C}" type="presParOf" srcId="{F31CAC00-BB4A-4504-8FFC-4B03B7B81160}" destId="{09E2870D-76DA-4CE5-902F-B248BC6A8E94}"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D777C4-FD41-462A-91F4-5C8FE1674D31}" type="doc">
      <dgm:prSet loTypeId="urn:microsoft.com/office/officeart/2005/8/layout/chart3" loCatId="relationship" qsTypeId="urn:microsoft.com/office/officeart/2005/8/quickstyle/simple1" qsCatId="simple" csTypeId="urn:microsoft.com/office/officeart/2005/8/colors/accent3_2" csCatId="accent3" phldr="1"/>
      <dgm:spPr/>
    </dgm:pt>
    <dgm:pt modelId="{9E5619F1-51AF-4676-B084-9BD5632E95A0}">
      <dgm:prSet phldrT="[Text]"/>
      <dgm:spPr/>
      <dgm:t>
        <a:bodyPr/>
        <a:lstStyle/>
        <a:p>
          <a:r>
            <a:rPr lang="en-US" b="1" dirty="0"/>
            <a:t>Beneficence</a:t>
          </a:r>
        </a:p>
      </dgm:t>
    </dgm:pt>
    <dgm:pt modelId="{990CDB8A-EC7A-407D-8248-A5038E3A782E}" type="parTrans" cxnId="{510A3BC0-8155-405F-969C-658D5AA379C1}">
      <dgm:prSet/>
      <dgm:spPr/>
      <dgm:t>
        <a:bodyPr/>
        <a:lstStyle/>
        <a:p>
          <a:endParaRPr lang="en-US"/>
        </a:p>
      </dgm:t>
    </dgm:pt>
    <dgm:pt modelId="{A7ED921D-687D-4433-918C-0630E8884D17}" type="sibTrans" cxnId="{510A3BC0-8155-405F-969C-658D5AA379C1}">
      <dgm:prSet/>
      <dgm:spPr/>
      <dgm:t>
        <a:bodyPr/>
        <a:lstStyle/>
        <a:p>
          <a:endParaRPr lang="en-US"/>
        </a:p>
      </dgm:t>
    </dgm:pt>
    <dgm:pt modelId="{80F5F005-54D2-4E92-9E89-C3DF0D5D5F7B}">
      <dgm:prSet phldrT="[Text]"/>
      <dgm:spPr/>
      <dgm:t>
        <a:bodyPr/>
        <a:lstStyle/>
        <a:p>
          <a:r>
            <a:rPr lang="en-US" b="1" dirty="0"/>
            <a:t>Justice</a:t>
          </a:r>
        </a:p>
      </dgm:t>
    </dgm:pt>
    <dgm:pt modelId="{24AA4B4F-690C-4B85-BCCC-6D2CE88EB95F}" type="parTrans" cxnId="{3A5F6942-6DC9-49AE-B01D-9B5A4CEEB791}">
      <dgm:prSet/>
      <dgm:spPr/>
      <dgm:t>
        <a:bodyPr/>
        <a:lstStyle/>
        <a:p>
          <a:endParaRPr lang="en-US"/>
        </a:p>
      </dgm:t>
    </dgm:pt>
    <dgm:pt modelId="{030A9FF1-6CC7-403D-BA82-974288A0B5A0}" type="sibTrans" cxnId="{3A5F6942-6DC9-49AE-B01D-9B5A4CEEB791}">
      <dgm:prSet/>
      <dgm:spPr/>
      <dgm:t>
        <a:bodyPr/>
        <a:lstStyle/>
        <a:p>
          <a:endParaRPr lang="en-US"/>
        </a:p>
      </dgm:t>
    </dgm:pt>
    <dgm:pt modelId="{B89F2375-6C43-461B-90E3-35B9930E13BD}">
      <dgm:prSet phldrT="[Text]" custT="1"/>
      <dgm:spPr>
        <a:solidFill>
          <a:srgbClr val="9900FF"/>
        </a:solidFill>
      </dgm:spPr>
      <dgm:t>
        <a:bodyPr/>
        <a:lstStyle/>
        <a:p>
          <a:r>
            <a:rPr lang="en-US" sz="1600" b="1" dirty="0">
              <a:solidFill>
                <a:schemeClr val="bg1"/>
              </a:solidFill>
            </a:rPr>
            <a:t>Respect for Persons</a:t>
          </a:r>
        </a:p>
      </dgm:t>
    </dgm:pt>
    <dgm:pt modelId="{45437866-DBA4-4528-ABC7-21E2AAF2F463}" type="parTrans" cxnId="{9E4A3F67-9CA3-4502-BCF6-77241CC7D75E}">
      <dgm:prSet/>
      <dgm:spPr/>
      <dgm:t>
        <a:bodyPr/>
        <a:lstStyle/>
        <a:p>
          <a:endParaRPr lang="en-US"/>
        </a:p>
      </dgm:t>
    </dgm:pt>
    <dgm:pt modelId="{3206BA94-8B19-4535-805E-DCB1BFB4611E}" type="sibTrans" cxnId="{9E4A3F67-9CA3-4502-BCF6-77241CC7D75E}">
      <dgm:prSet/>
      <dgm:spPr/>
      <dgm:t>
        <a:bodyPr/>
        <a:lstStyle/>
        <a:p>
          <a:endParaRPr lang="en-US"/>
        </a:p>
      </dgm:t>
    </dgm:pt>
    <dgm:pt modelId="{7D3D3999-FA90-422C-8063-95217A017874}" type="pres">
      <dgm:prSet presAssocID="{94D777C4-FD41-462A-91F4-5C8FE1674D31}" presName="compositeShape" presStyleCnt="0">
        <dgm:presLayoutVars>
          <dgm:chMax val="7"/>
          <dgm:dir/>
          <dgm:resizeHandles val="exact"/>
        </dgm:presLayoutVars>
      </dgm:prSet>
      <dgm:spPr/>
    </dgm:pt>
    <dgm:pt modelId="{9F7840A3-EBE3-4A88-AC85-D73F9004A694}" type="pres">
      <dgm:prSet presAssocID="{94D777C4-FD41-462A-91F4-5C8FE1674D31}" presName="wedge1" presStyleLbl="node1" presStyleIdx="0" presStyleCnt="3" custLinFactNeighborX="-4970" custLinFactNeighborY="3037"/>
      <dgm:spPr/>
    </dgm:pt>
    <dgm:pt modelId="{498919C0-8622-472E-9C37-7C4C3F074FB5}" type="pres">
      <dgm:prSet presAssocID="{94D777C4-FD41-462A-91F4-5C8FE1674D31}" presName="wedge1Tx" presStyleLbl="node1" presStyleIdx="0" presStyleCnt="3">
        <dgm:presLayoutVars>
          <dgm:chMax val="0"/>
          <dgm:chPref val="0"/>
          <dgm:bulletEnabled val="1"/>
        </dgm:presLayoutVars>
      </dgm:prSet>
      <dgm:spPr/>
    </dgm:pt>
    <dgm:pt modelId="{8DC28138-8906-4BF4-9473-A3FEACD37AD8}" type="pres">
      <dgm:prSet presAssocID="{94D777C4-FD41-462A-91F4-5C8FE1674D31}" presName="wedge2" presStyleLbl="node1" presStyleIdx="1" presStyleCnt="3" custLinFactNeighborY="244"/>
      <dgm:spPr/>
    </dgm:pt>
    <dgm:pt modelId="{F951EFB3-E7E7-46FE-B9EE-BACECEB78E23}" type="pres">
      <dgm:prSet presAssocID="{94D777C4-FD41-462A-91F4-5C8FE1674D31}" presName="wedge2Tx" presStyleLbl="node1" presStyleIdx="1" presStyleCnt="3">
        <dgm:presLayoutVars>
          <dgm:chMax val="0"/>
          <dgm:chPref val="0"/>
          <dgm:bulletEnabled val="1"/>
        </dgm:presLayoutVars>
      </dgm:prSet>
      <dgm:spPr/>
    </dgm:pt>
    <dgm:pt modelId="{95F07F1D-EA07-4427-8BE2-D6B544D01931}" type="pres">
      <dgm:prSet presAssocID="{94D777C4-FD41-462A-91F4-5C8FE1674D31}" presName="wedge3" presStyleLbl="node1" presStyleIdx="2" presStyleCnt="3" custLinFactNeighborX="-6316" custLinFactNeighborY="-4211"/>
      <dgm:spPr/>
    </dgm:pt>
    <dgm:pt modelId="{4F7F8B2A-5B43-4FB5-A9DE-FECD3B7D62C5}" type="pres">
      <dgm:prSet presAssocID="{94D777C4-FD41-462A-91F4-5C8FE1674D31}" presName="wedge3Tx" presStyleLbl="node1" presStyleIdx="2" presStyleCnt="3">
        <dgm:presLayoutVars>
          <dgm:chMax val="0"/>
          <dgm:chPref val="0"/>
          <dgm:bulletEnabled val="1"/>
        </dgm:presLayoutVars>
      </dgm:prSet>
      <dgm:spPr/>
    </dgm:pt>
  </dgm:ptLst>
  <dgm:cxnLst>
    <dgm:cxn modelId="{686C2C24-306B-42B4-9FFF-1280E08698C2}" type="presOf" srcId="{9E5619F1-51AF-4676-B084-9BD5632E95A0}" destId="{9F7840A3-EBE3-4A88-AC85-D73F9004A694}" srcOrd="0" destOrd="0" presId="urn:microsoft.com/office/officeart/2005/8/layout/chart3"/>
    <dgm:cxn modelId="{B17A125C-7FF7-44F7-89B7-05709B92569B}" type="presOf" srcId="{B89F2375-6C43-461B-90E3-35B9930E13BD}" destId="{95F07F1D-EA07-4427-8BE2-D6B544D01931}" srcOrd="0" destOrd="0" presId="urn:microsoft.com/office/officeart/2005/8/layout/chart3"/>
    <dgm:cxn modelId="{3A5F6942-6DC9-49AE-B01D-9B5A4CEEB791}" srcId="{94D777C4-FD41-462A-91F4-5C8FE1674D31}" destId="{80F5F005-54D2-4E92-9E89-C3DF0D5D5F7B}" srcOrd="1" destOrd="0" parTransId="{24AA4B4F-690C-4B85-BCCC-6D2CE88EB95F}" sibTransId="{030A9FF1-6CC7-403D-BA82-974288A0B5A0}"/>
    <dgm:cxn modelId="{9E4A3F67-9CA3-4502-BCF6-77241CC7D75E}" srcId="{94D777C4-FD41-462A-91F4-5C8FE1674D31}" destId="{B89F2375-6C43-461B-90E3-35B9930E13BD}" srcOrd="2" destOrd="0" parTransId="{45437866-DBA4-4528-ABC7-21E2AAF2F463}" sibTransId="{3206BA94-8B19-4535-805E-DCB1BFB4611E}"/>
    <dgm:cxn modelId="{98C24C4C-123B-4150-B624-560E282234E8}" type="presOf" srcId="{B89F2375-6C43-461B-90E3-35B9930E13BD}" destId="{4F7F8B2A-5B43-4FB5-A9DE-FECD3B7D62C5}" srcOrd="1" destOrd="0" presId="urn:microsoft.com/office/officeart/2005/8/layout/chart3"/>
    <dgm:cxn modelId="{09B94DA1-D4A6-485E-815C-4B911BA6E4F5}" type="presOf" srcId="{9E5619F1-51AF-4676-B084-9BD5632E95A0}" destId="{498919C0-8622-472E-9C37-7C4C3F074FB5}" srcOrd="1" destOrd="0" presId="urn:microsoft.com/office/officeart/2005/8/layout/chart3"/>
    <dgm:cxn modelId="{510A3BC0-8155-405F-969C-658D5AA379C1}" srcId="{94D777C4-FD41-462A-91F4-5C8FE1674D31}" destId="{9E5619F1-51AF-4676-B084-9BD5632E95A0}" srcOrd="0" destOrd="0" parTransId="{990CDB8A-EC7A-407D-8248-A5038E3A782E}" sibTransId="{A7ED921D-687D-4433-918C-0630E8884D17}"/>
    <dgm:cxn modelId="{4C83D7E1-DF30-4EDF-B5D4-5D1D7517BDAD}" type="presOf" srcId="{94D777C4-FD41-462A-91F4-5C8FE1674D31}" destId="{7D3D3999-FA90-422C-8063-95217A017874}" srcOrd="0" destOrd="0" presId="urn:microsoft.com/office/officeart/2005/8/layout/chart3"/>
    <dgm:cxn modelId="{D3F04CF6-0C4E-4AF2-918A-F85C43603078}" type="presOf" srcId="{80F5F005-54D2-4E92-9E89-C3DF0D5D5F7B}" destId="{8DC28138-8906-4BF4-9473-A3FEACD37AD8}" srcOrd="0" destOrd="0" presId="urn:microsoft.com/office/officeart/2005/8/layout/chart3"/>
    <dgm:cxn modelId="{8D6618F9-C8EC-4601-8F93-7A3C353FDD15}" type="presOf" srcId="{80F5F005-54D2-4E92-9E89-C3DF0D5D5F7B}" destId="{F951EFB3-E7E7-46FE-B9EE-BACECEB78E23}" srcOrd="1" destOrd="0" presId="urn:microsoft.com/office/officeart/2005/8/layout/chart3"/>
    <dgm:cxn modelId="{3B79E7D3-F668-4B81-B6D9-6943EBAE8C40}" type="presParOf" srcId="{7D3D3999-FA90-422C-8063-95217A017874}" destId="{9F7840A3-EBE3-4A88-AC85-D73F9004A694}" srcOrd="0" destOrd="0" presId="urn:microsoft.com/office/officeart/2005/8/layout/chart3"/>
    <dgm:cxn modelId="{516D4570-7871-4C95-931C-0A06BF9B1C2C}" type="presParOf" srcId="{7D3D3999-FA90-422C-8063-95217A017874}" destId="{498919C0-8622-472E-9C37-7C4C3F074FB5}" srcOrd="1" destOrd="0" presId="urn:microsoft.com/office/officeart/2005/8/layout/chart3"/>
    <dgm:cxn modelId="{CFE66826-D380-4EF7-904C-3C67D3F1F61E}" type="presParOf" srcId="{7D3D3999-FA90-422C-8063-95217A017874}" destId="{8DC28138-8906-4BF4-9473-A3FEACD37AD8}" srcOrd="2" destOrd="0" presId="urn:microsoft.com/office/officeart/2005/8/layout/chart3"/>
    <dgm:cxn modelId="{7BED11FA-2C14-4A74-A7C4-3C730DF1A4C6}" type="presParOf" srcId="{7D3D3999-FA90-422C-8063-95217A017874}" destId="{F951EFB3-E7E7-46FE-B9EE-BACECEB78E23}" srcOrd="3" destOrd="0" presId="urn:microsoft.com/office/officeart/2005/8/layout/chart3"/>
    <dgm:cxn modelId="{B2F8244A-19BE-494D-A19A-40759F450C6D}" type="presParOf" srcId="{7D3D3999-FA90-422C-8063-95217A017874}" destId="{95F07F1D-EA07-4427-8BE2-D6B544D01931}" srcOrd="4" destOrd="0" presId="urn:microsoft.com/office/officeart/2005/8/layout/chart3"/>
    <dgm:cxn modelId="{87A7D933-A41F-4CED-8B40-0CFC4160EEE3}" type="presParOf" srcId="{7D3D3999-FA90-422C-8063-95217A017874}" destId="{4F7F8B2A-5B43-4FB5-A9DE-FECD3B7D62C5}"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2D7C54-B32D-404E-ADEF-56DFA4B49733}" type="doc">
      <dgm:prSet loTypeId="urn:microsoft.com/office/officeart/2005/8/layout/bProcess3" loCatId="process" qsTypeId="urn:microsoft.com/office/officeart/2005/8/quickstyle/simple1" qsCatId="simple" csTypeId="urn:microsoft.com/office/officeart/2005/8/colors/accent3_1" csCatId="accent3" phldr="1"/>
      <dgm:spPr/>
      <dgm:t>
        <a:bodyPr/>
        <a:lstStyle/>
        <a:p>
          <a:endParaRPr lang="en-US"/>
        </a:p>
      </dgm:t>
    </dgm:pt>
    <dgm:pt modelId="{8F28B5A6-DBFE-4A4C-8C1C-15FE3FE3836B}">
      <dgm:prSet phldrT="[Text]"/>
      <dgm:spPr>
        <a:solidFill>
          <a:schemeClr val="bg1">
            <a:lumMod val="85000"/>
          </a:schemeClr>
        </a:solidFill>
      </dgm:spPr>
      <dgm:t>
        <a:bodyPr/>
        <a:lstStyle/>
        <a:p>
          <a:r>
            <a:rPr lang="en-US" dirty="0"/>
            <a:t>Initiation of IRB Application via Kuali</a:t>
          </a:r>
        </a:p>
      </dgm:t>
    </dgm:pt>
    <dgm:pt modelId="{4C8BEDC9-5DD0-4D7F-B632-A510AC9818B5}" type="parTrans" cxnId="{EDE4C9D4-CD4C-489D-83CB-154B5A73C517}">
      <dgm:prSet/>
      <dgm:spPr/>
      <dgm:t>
        <a:bodyPr/>
        <a:lstStyle/>
        <a:p>
          <a:endParaRPr lang="en-US"/>
        </a:p>
      </dgm:t>
    </dgm:pt>
    <dgm:pt modelId="{512B94C4-CB3D-4ABC-B08E-4F6365224596}" type="sibTrans" cxnId="{EDE4C9D4-CD4C-489D-83CB-154B5A73C517}">
      <dgm:prSet/>
      <dgm:spPr/>
      <dgm:t>
        <a:bodyPr/>
        <a:lstStyle/>
        <a:p>
          <a:endParaRPr lang="en-US"/>
        </a:p>
      </dgm:t>
    </dgm:pt>
    <dgm:pt modelId="{DE8ACF54-197B-4DE6-A451-67D2B828D8A9}">
      <dgm:prSet phldrT="[Text]"/>
      <dgm:spPr>
        <a:solidFill>
          <a:schemeClr val="bg1">
            <a:lumMod val="85000"/>
          </a:schemeClr>
        </a:solidFill>
      </dgm:spPr>
      <dgm:t>
        <a:bodyPr/>
        <a:lstStyle/>
        <a:p>
          <a:r>
            <a:rPr lang="en-US" dirty="0"/>
            <a:t>Submission of the Application to the IRB</a:t>
          </a:r>
        </a:p>
      </dgm:t>
    </dgm:pt>
    <dgm:pt modelId="{2E39B5DD-35D6-4981-B62C-4C468D6E26A9}" type="parTrans" cxnId="{4B80D591-390D-4B22-9FB5-4DDB49A39160}">
      <dgm:prSet/>
      <dgm:spPr/>
      <dgm:t>
        <a:bodyPr/>
        <a:lstStyle/>
        <a:p>
          <a:endParaRPr lang="en-US"/>
        </a:p>
      </dgm:t>
    </dgm:pt>
    <dgm:pt modelId="{AB22ED99-38DD-4D6D-A8A4-A2DF9B62E588}" type="sibTrans" cxnId="{4B80D591-390D-4B22-9FB5-4DDB49A39160}">
      <dgm:prSet/>
      <dgm:spPr/>
      <dgm:t>
        <a:bodyPr/>
        <a:lstStyle/>
        <a:p>
          <a:endParaRPr lang="en-US"/>
        </a:p>
      </dgm:t>
    </dgm:pt>
    <dgm:pt modelId="{236DCA82-5BD1-47E2-8249-DDDB2E9E8C33}">
      <dgm:prSet phldrT="[Text]"/>
      <dgm:spPr>
        <a:solidFill>
          <a:schemeClr val="bg1">
            <a:lumMod val="85000"/>
          </a:schemeClr>
        </a:solidFill>
      </dgm:spPr>
      <dgm:t>
        <a:bodyPr/>
        <a:lstStyle/>
        <a:p>
          <a:r>
            <a:rPr lang="en-US" dirty="0"/>
            <a:t>Review of the Application by IRB Analyst</a:t>
          </a:r>
        </a:p>
      </dgm:t>
    </dgm:pt>
    <dgm:pt modelId="{B6A561AD-2AE2-4F5A-A551-E6E1A560248E}" type="parTrans" cxnId="{0E083323-4EE4-4087-A55A-CF1DBD8A67DD}">
      <dgm:prSet/>
      <dgm:spPr/>
      <dgm:t>
        <a:bodyPr/>
        <a:lstStyle/>
        <a:p>
          <a:endParaRPr lang="en-US"/>
        </a:p>
      </dgm:t>
    </dgm:pt>
    <dgm:pt modelId="{13A3441C-E4D7-4EB3-84E9-FA79B5B336C6}" type="sibTrans" cxnId="{0E083323-4EE4-4087-A55A-CF1DBD8A67DD}">
      <dgm:prSet/>
      <dgm:spPr/>
      <dgm:t>
        <a:bodyPr/>
        <a:lstStyle/>
        <a:p>
          <a:endParaRPr lang="en-US"/>
        </a:p>
      </dgm:t>
    </dgm:pt>
    <dgm:pt modelId="{7263A4E3-807B-4AFD-A8FF-ADF9A0ABDC1F}">
      <dgm:prSet phldrT="[Text]"/>
      <dgm:spPr>
        <a:solidFill>
          <a:schemeClr val="bg1">
            <a:lumMod val="85000"/>
          </a:schemeClr>
        </a:solidFill>
      </dgm:spPr>
      <dgm:t>
        <a:bodyPr/>
        <a:lstStyle/>
        <a:p>
          <a:r>
            <a:rPr lang="en-US" i="1" dirty="0"/>
            <a:t>If Changes Needed</a:t>
          </a:r>
          <a:r>
            <a:rPr lang="en-US" dirty="0"/>
            <a:t>, Application Returned to Study Team until Finalized</a:t>
          </a:r>
        </a:p>
      </dgm:t>
    </dgm:pt>
    <dgm:pt modelId="{02462A8E-2EDD-4F78-9866-EDF6442BB3B8}" type="parTrans" cxnId="{690CBB19-C771-49DA-BCE5-3FD98ED8EF32}">
      <dgm:prSet/>
      <dgm:spPr/>
      <dgm:t>
        <a:bodyPr/>
        <a:lstStyle/>
        <a:p>
          <a:endParaRPr lang="en-US"/>
        </a:p>
      </dgm:t>
    </dgm:pt>
    <dgm:pt modelId="{93EC7AAA-8F33-4D16-A717-597891BC7ED1}" type="sibTrans" cxnId="{690CBB19-C771-49DA-BCE5-3FD98ED8EF32}">
      <dgm:prSet/>
      <dgm:spPr/>
      <dgm:t>
        <a:bodyPr/>
        <a:lstStyle/>
        <a:p>
          <a:endParaRPr lang="en-US"/>
        </a:p>
      </dgm:t>
    </dgm:pt>
    <dgm:pt modelId="{9F098468-9FD3-418A-99B2-3795520E9289}">
      <dgm:prSet phldrT="[Text]"/>
      <dgm:spPr>
        <a:solidFill>
          <a:schemeClr val="bg1">
            <a:lumMod val="85000"/>
          </a:schemeClr>
        </a:solidFill>
      </dgm:spPr>
      <dgm:t>
        <a:bodyPr/>
        <a:lstStyle/>
        <a:p>
          <a:r>
            <a:rPr lang="en-US" dirty="0"/>
            <a:t>Study May Begin</a:t>
          </a:r>
        </a:p>
      </dgm:t>
    </dgm:pt>
    <dgm:pt modelId="{F21DBDA6-C498-4B04-9807-F7CF9D2E1245}" type="parTrans" cxnId="{5B32C141-E546-4098-AF17-5B638F6CEF63}">
      <dgm:prSet/>
      <dgm:spPr/>
      <dgm:t>
        <a:bodyPr/>
        <a:lstStyle/>
        <a:p>
          <a:endParaRPr lang="en-US"/>
        </a:p>
      </dgm:t>
    </dgm:pt>
    <dgm:pt modelId="{F96F3405-D472-461C-A567-D3DE49247847}" type="sibTrans" cxnId="{5B32C141-E546-4098-AF17-5B638F6CEF63}">
      <dgm:prSet/>
      <dgm:spPr/>
      <dgm:t>
        <a:bodyPr/>
        <a:lstStyle/>
        <a:p>
          <a:endParaRPr lang="en-US"/>
        </a:p>
      </dgm:t>
    </dgm:pt>
    <dgm:pt modelId="{7AD3E0A2-CFD6-42E4-AF6D-0CEBE796B18B}">
      <dgm:prSet phldrT="[Text]"/>
      <dgm:spPr>
        <a:solidFill>
          <a:schemeClr val="bg1">
            <a:lumMod val="85000"/>
          </a:schemeClr>
        </a:solidFill>
      </dgm:spPr>
      <dgm:t>
        <a:bodyPr/>
        <a:lstStyle/>
        <a:p>
          <a:r>
            <a:rPr lang="en-US" dirty="0"/>
            <a:t>Designated IRB Reviewer Issues Approval </a:t>
          </a:r>
        </a:p>
      </dgm:t>
    </dgm:pt>
    <dgm:pt modelId="{1C3E733A-7D44-40C5-827B-A5947A14CCE8}" type="parTrans" cxnId="{29BC5A4B-3579-4E08-8DC2-A6E5AFA97A6C}">
      <dgm:prSet/>
      <dgm:spPr/>
      <dgm:t>
        <a:bodyPr/>
        <a:lstStyle/>
        <a:p>
          <a:endParaRPr lang="en-US"/>
        </a:p>
      </dgm:t>
    </dgm:pt>
    <dgm:pt modelId="{8B5EA5B1-B04D-4212-A3F2-6AE735F22D5A}" type="sibTrans" cxnId="{29BC5A4B-3579-4E08-8DC2-A6E5AFA97A6C}">
      <dgm:prSet/>
      <dgm:spPr/>
      <dgm:t>
        <a:bodyPr/>
        <a:lstStyle/>
        <a:p>
          <a:endParaRPr lang="en-US"/>
        </a:p>
      </dgm:t>
    </dgm:pt>
    <dgm:pt modelId="{5CE7C3AC-8E9A-490F-A91A-D7001DDEB09A}" type="pres">
      <dgm:prSet presAssocID="{CC2D7C54-B32D-404E-ADEF-56DFA4B49733}" presName="Name0" presStyleCnt="0">
        <dgm:presLayoutVars>
          <dgm:dir/>
          <dgm:resizeHandles val="exact"/>
        </dgm:presLayoutVars>
      </dgm:prSet>
      <dgm:spPr/>
    </dgm:pt>
    <dgm:pt modelId="{8D5D67D4-0FFA-41BF-933E-E686F236CF5C}" type="pres">
      <dgm:prSet presAssocID="{8F28B5A6-DBFE-4A4C-8C1C-15FE3FE3836B}" presName="node" presStyleLbl="node1" presStyleIdx="0" presStyleCnt="6">
        <dgm:presLayoutVars>
          <dgm:bulletEnabled val="1"/>
        </dgm:presLayoutVars>
      </dgm:prSet>
      <dgm:spPr/>
    </dgm:pt>
    <dgm:pt modelId="{4D88AD9A-A987-4CB7-BC3F-E4A9A9B36154}" type="pres">
      <dgm:prSet presAssocID="{512B94C4-CB3D-4ABC-B08E-4F6365224596}" presName="sibTrans" presStyleLbl="sibTrans1D1" presStyleIdx="0" presStyleCnt="5"/>
      <dgm:spPr/>
    </dgm:pt>
    <dgm:pt modelId="{411DBA3A-F887-4AF7-95F2-20636B14835D}" type="pres">
      <dgm:prSet presAssocID="{512B94C4-CB3D-4ABC-B08E-4F6365224596}" presName="connectorText" presStyleLbl="sibTrans1D1" presStyleIdx="0" presStyleCnt="5"/>
      <dgm:spPr/>
    </dgm:pt>
    <dgm:pt modelId="{E4C7F5C7-6EAD-4A5D-BEBF-E97672560BC2}" type="pres">
      <dgm:prSet presAssocID="{DE8ACF54-197B-4DE6-A451-67D2B828D8A9}" presName="node" presStyleLbl="node1" presStyleIdx="1" presStyleCnt="6">
        <dgm:presLayoutVars>
          <dgm:bulletEnabled val="1"/>
        </dgm:presLayoutVars>
      </dgm:prSet>
      <dgm:spPr/>
    </dgm:pt>
    <dgm:pt modelId="{FF60A2CE-1DE0-4D97-B3F8-1C678E312568}" type="pres">
      <dgm:prSet presAssocID="{AB22ED99-38DD-4D6D-A8A4-A2DF9B62E588}" presName="sibTrans" presStyleLbl="sibTrans1D1" presStyleIdx="1" presStyleCnt="5"/>
      <dgm:spPr/>
    </dgm:pt>
    <dgm:pt modelId="{1AF814D5-623A-4683-8F7C-6986B69A98DC}" type="pres">
      <dgm:prSet presAssocID="{AB22ED99-38DD-4D6D-A8A4-A2DF9B62E588}" presName="connectorText" presStyleLbl="sibTrans1D1" presStyleIdx="1" presStyleCnt="5"/>
      <dgm:spPr/>
    </dgm:pt>
    <dgm:pt modelId="{30CD8356-F183-4016-871D-D736AEE5BF63}" type="pres">
      <dgm:prSet presAssocID="{236DCA82-5BD1-47E2-8249-DDDB2E9E8C33}" presName="node" presStyleLbl="node1" presStyleIdx="2" presStyleCnt="6">
        <dgm:presLayoutVars>
          <dgm:bulletEnabled val="1"/>
        </dgm:presLayoutVars>
      </dgm:prSet>
      <dgm:spPr/>
    </dgm:pt>
    <dgm:pt modelId="{083D7BE1-E195-416B-833E-F008642DFA2B}" type="pres">
      <dgm:prSet presAssocID="{13A3441C-E4D7-4EB3-84E9-FA79B5B336C6}" presName="sibTrans" presStyleLbl="sibTrans1D1" presStyleIdx="2" presStyleCnt="5"/>
      <dgm:spPr/>
    </dgm:pt>
    <dgm:pt modelId="{D34DBBD3-D2D4-4754-8505-87C7579F0F1F}" type="pres">
      <dgm:prSet presAssocID="{13A3441C-E4D7-4EB3-84E9-FA79B5B336C6}" presName="connectorText" presStyleLbl="sibTrans1D1" presStyleIdx="2" presStyleCnt="5"/>
      <dgm:spPr/>
    </dgm:pt>
    <dgm:pt modelId="{50AF5934-868C-44A6-9E05-D22508F32156}" type="pres">
      <dgm:prSet presAssocID="{7263A4E3-807B-4AFD-A8FF-ADF9A0ABDC1F}" presName="node" presStyleLbl="node1" presStyleIdx="3" presStyleCnt="6">
        <dgm:presLayoutVars>
          <dgm:bulletEnabled val="1"/>
        </dgm:presLayoutVars>
      </dgm:prSet>
      <dgm:spPr/>
    </dgm:pt>
    <dgm:pt modelId="{57444CCB-2148-4F76-8261-C7C00B621066}" type="pres">
      <dgm:prSet presAssocID="{93EC7AAA-8F33-4D16-A717-597891BC7ED1}" presName="sibTrans" presStyleLbl="sibTrans1D1" presStyleIdx="3" presStyleCnt="5"/>
      <dgm:spPr/>
    </dgm:pt>
    <dgm:pt modelId="{53ECD6D5-33FC-4CB3-9D3E-E7C541115F5E}" type="pres">
      <dgm:prSet presAssocID="{93EC7AAA-8F33-4D16-A717-597891BC7ED1}" presName="connectorText" presStyleLbl="sibTrans1D1" presStyleIdx="3" presStyleCnt="5"/>
      <dgm:spPr/>
    </dgm:pt>
    <dgm:pt modelId="{B13C111C-83FB-4C63-9A78-78663F502C59}" type="pres">
      <dgm:prSet presAssocID="{7AD3E0A2-CFD6-42E4-AF6D-0CEBE796B18B}" presName="node" presStyleLbl="node1" presStyleIdx="4" presStyleCnt="6">
        <dgm:presLayoutVars>
          <dgm:bulletEnabled val="1"/>
        </dgm:presLayoutVars>
      </dgm:prSet>
      <dgm:spPr/>
    </dgm:pt>
    <dgm:pt modelId="{41A462F9-54A9-4EDE-8798-5D276795BCF8}" type="pres">
      <dgm:prSet presAssocID="{8B5EA5B1-B04D-4212-A3F2-6AE735F22D5A}" presName="sibTrans" presStyleLbl="sibTrans1D1" presStyleIdx="4" presStyleCnt="5"/>
      <dgm:spPr/>
    </dgm:pt>
    <dgm:pt modelId="{607B4F24-5555-42D1-8EA6-2F16ED669EC7}" type="pres">
      <dgm:prSet presAssocID="{8B5EA5B1-B04D-4212-A3F2-6AE735F22D5A}" presName="connectorText" presStyleLbl="sibTrans1D1" presStyleIdx="4" presStyleCnt="5"/>
      <dgm:spPr/>
    </dgm:pt>
    <dgm:pt modelId="{D60AC3C5-4746-4806-BF15-799B9799B4EA}" type="pres">
      <dgm:prSet presAssocID="{9F098468-9FD3-418A-99B2-3795520E9289}" presName="node" presStyleLbl="node1" presStyleIdx="5" presStyleCnt="6">
        <dgm:presLayoutVars>
          <dgm:bulletEnabled val="1"/>
        </dgm:presLayoutVars>
      </dgm:prSet>
      <dgm:spPr/>
    </dgm:pt>
  </dgm:ptLst>
  <dgm:cxnLst>
    <dgm:cxn modelId="{917C0900-C89E-47AB-BE12-E6EF25BC31F2}" type="presOf" srcId="{13A3441C-E4D7-4EB3-84E9-FA79B5B336C6}" destId="{083D7BE1-E195-416B-833E-F008642DFA2B}" srcOrd="0" destOrd="0" presId="urn:microsoft.com/office/officeart/2005/8/layout/bProcess3"/>
    <dgm:cxn modelId="{690CBB19-C771-49DA-BCE5-3FD98ED8EF32}" srcId="{CC2D7C54-B32D-404E-ADEF-56DFA4B49733}" destId="{7263A4E3-807B-4AFD-A8FF-ADF9A0ABDC1F}" srcOrd="3" destOrd="0" parTransId="{02462A8E-2EDD-4F78-9866-EDF6442BB3B8}" sibTransId="{93EC7AAA-8F33-4D16-A717-597891BC7ED1}"/>
    <dgm:cxn modelId="{0990AC1D-9A94-49A1-A344-D415084F0CDB}" type="presOf" srcId="{DE8ACF54-197B-4DE6-A451-67D2B828D8A9}" destId="{E4C7F5C7-6EAD-4A5D-BEBF-E97672560BC2}" srcOrd="0" destOrd="0" presId="urn:microsoft.com/office/officeart/2005/8/layout/bProcess3"/>
    <dgm:cxn modelId="{593B411F-A2A3-42B6-9D5D-B6C51BADEA94}" type="presOf" srcId="{236DCA82-5BD1-47E2-8249-DDDB2E9E8C33}" destId="{30CD8356-F183-4016-871D-D736AEE5BF63}" srcOrd="0" destOrd="0" presId="urn:microsoft.com/office/officeart/2005/8/layout/bProcess3"/>
    <dgm:cxn modelId="{0E083323-4EE4-4087-A55A-CF1DBD8A67DD}" srcId="{CC2D7C54-B32D-404E-ADEF-56DFA4B49733}" destId="{236DCA82-5BD1-47E2-8249-DDDB2E9E8C33}" srcOrd="2" destOrd="0" parTransId="{B6A561AD-2AE2-4F5A-A551-E6E1A560248E}" sibTransId="{13A3441C-E4D7-4EB3-84E9-FA79B5B336C6}"/>
    <dgm:cxn modelId="{DD50D829-4B61-4666-B339-FB3403B8F0A5}" type="presOf" srcId="{8B5EA5B1-B04D-4212-A3F2-6AE735F22D5A}" destId="{607B4F24-5555-42D1-8EA6-2F16ED669EC7}" srcOrd="1" destOrd="0" presId="urn:microsoft.com/office/officeart/2005/8/layout/bProcess3"/>
    <dgm:cxn modelId="{1699182B-31CE-4ACD-A663-2C47AF830838}" type="presOf" srcId="{9F098468-9FD3-418A-99B2-3795520E9289}" destId="{D60AC3C5-4746-4806-BF15-799B9799B4EA}" srcOrd="0" destOrd="0" presId="urn:microsoft.com/office/officeart/2005/8/layout/bProcess3"/>
    <dgm:cxn modelId="{6F23B232-FB7C-492B-AFCB-0FABD9342224}" type="presOf" srcId="{8F28B5A6-DBFE-4A4C-8C1C-15FE3FE3836B}" destId="{8D5D67D4-0FFA-41BF-933E-E686F236CF5C}" srcOrd="0" destOrd="0" presId="urn:microsoft.com/office/officeart/2005/8/layout/bProcess3"/>
    <dgm:cxn modelId="{C1884A36-BD69-49AF-8E93-1539C9FCDC8B}" type="presOf" srcId="{AB22ED99-38DD-4D6D-A8A4-A2DF9B62E588}" destId="{FF60A2CE-1DE0-4D97-B3F8-1C678E312568}" srcOrd="0" destOrd="0" presId="urn:microsoft.com/office/officeart/2005/8/layout/bProcess3"/>
    <dgm:cxn modelId="{F403145C-55E1-416B-A9AC-796DBD3C6E46}" type="presOf" srcId="{93EC7AAA-8F33-4D16-A717-597891BC7ED1}" destId="{57444CCB-2148-4F76-8261-C7C00B621066}" srcOrd="0" destOrd="0" presId="urn:microsoft.com/office/officeart/2005/8/layout/bProcess3"/>
    <dgm:cxn modelId="{5B32C141-E546-4098-AF17-5B638F6CEF63}" srcId="{CC2D7C54-B32D-404E-ADEF-56DFA4B49733}" destId="{9F098468-9FD3-418A-99B2-3795520E9289}" srcOrd="5" destOrd="0" parTransId="{F21DBDA6-C498-4B04-9807-F7CF9D2E1245}" sibTransId="{F96F3405-D472-461C-A567-D3DE49247847}"/>
    <dgm:cxn modelId="{E7302443-1897-49A3-A850-88FED50155CA}" type="presOf" srcId="{13A3441C-E4D7-4EB3-84E9-FA79B5B336C6}" destId="{D34DBBD3-D2D4-4754-8505-87C7579F0F1F}" srcOrd="1" destOrd="0" presId="urn:microsoft.com/office/officeart/2005/8/layout/bProcess3"/>
    <dgm:cxn modelId="{77975643-F22F-4A01-918C-F8E4EA51D486}" type="presOf" srcId="{7AD3E0A2-CFD6-42E4-AF6D-0CEBE796B18B}" destId="{B13C111C-83FB-4C63-9A78-78663F502C59}" srcOrd="0" destOrd="0" presId="urn:microsoft.com/office/officeart/2005/8/layout/bProcess3"/>
    <dgm:cxn modelId="{4A87C548-EB41-4D91-AEBA-8D5C645B0DD9}" type="presOf" srcId="{8B5EA5B1-B04D-4212-A3F2-6AE735F22D5A}" destId="{41A462F9-54A9-4EDE-8798-5D276795BCF8}" srcOrd="0" destOrd="0" presId="urn:microsoft.com/office/officeart/2005/8/layout/bProcess3"/>
    <dgm:cxn modelId="{29BC5A4B-3579-4E08-8DC2-A6E5AFA97A6C}" srcId="{CC2D7C54-B32D-404E-ADEF-56DFA4B49733}" destId="{7AD3E0A2-CFD6-42E4-AF6D-0CEBE796B18B}" srcOrd="4" destOrd="0" parTransId="{1C3E733A-7D44-40C5-827B-A5947A14CCE8}" sibTransId="{8B5EA5B1-B04D-4212-A3F2-6AE735F22D5A}"/>
    <dgm:cxn modelId="{25593A72-7387-4CC3-99B6-9AC9DD61F6B4}" type="presOf" srcId="{512B94C4-CB3D-4ABC-B08E-4F6365224596}" destId="{4D88AD9A-A987-4CB7-BC3F-E4A9A9B36154}" srcOrd="0" destOrd="0" presId="urn:microsoft.com/office/officeart/2005/8/layout/bProcess3"/>
    <dgm:cxn modelId="{C020E57B-6A3E-4AED-B916-93E60BEE55C8}" type="presOf" srcId="{512B94C4-CB3D-4ABC-B08E-4F6365224596}" destId="{411DBA3A-F887-4AF7-95F2-20636B14835D}" srcOrd="1" destOrd="0" presId="urn:microsoft.com/office/officeart/2005/8/layout/bProcess3"/>
    <dgm:cxn modelId="{110C1081-A02E-42AB-90EA-BADA96502CE2}" type="presOf" srcId="{7263A4E3-807B-4AFD-A8FF-ADF9A0ABDC1F}" destId="{50AF5934-868C-44A6-9E05-D22508F32156}" srcOrd="0" destOrd="0" presId="urn:microsoft.com/office/officeart/2005/8/layout/bProcess3"/>
    <dgm:cxn modelId="{8244BD86-0167-4D3B-B666-1CC74936B8F9}" type="presOf" srcId="{93EC7AAA-8F33-4D16-A717-597891BC7ED1}" destId="{53ECD6D5-33FC-4CB3-9D3E-E7C541115F5E}" srcOrd="1" destOrd="0" presId="urn:microsoft.com/office/officeart/2005/8/layout/bProcess3"/>
    <dgm:cxn modelId="{4B80D591-390D-4B22-9FB5-4DDB49A39160}" srcId="{CC2D7C54-B32D-404E-ADEF-56DFA4B49733}" destId="{DE8ACF54-197B-4DE6-A451-67D2B828D8A9}" srcOrd="1" destOrd="0" parTransId="{2E39B5DD-35D6-4981-B62C-4C468D6E26A9}" sibTransId="{AB22ED99-38DD-4D6D-A8A4-A2DF9B62E588}"/>
    <dgm:cxn modelId="{4BC0E5A0-B8FD-472B-8695-268169A4A4C2}" type="presOf" srcId="{CC2D7C54-B32D-404E-ADEF-56DFA4B49733}" destId="{5CE7C3AC-8E9A-490F-A91A-D7001DDEB09A}" srcOrd="0" destOrd="0" presId="urn:microsoft.com/office/officeart/2005/8/layout/bProcess3"/>
    <dgm:cxn modelId="{EDE4C9D4-CD4C-489D-83CB-154B5A73C517}" srcId="{CC2D7C54-B32D-404E-ADEF-56DFA4B49733}" destId="{8F28B5A6-DBFE-4A4C-8C1C-15FE3FE3836B}" srcOrd="0" destOrd="0" parTransId="{4C8BEDC9-5DD0-4D7F-B632-A510AC9818B5}" sibTransId="{512B94C4-CB3D-4ABC-B08E-4F6365224596}"/>
    <dgm:cxn modelId="{D7E090E0-5374-4619-BBB3-DC5CAB9DE30D}" type="presOf" srcId="{AB22ED99-38DD-4D6D-A8A4-A2DF9B62E588}" destId="{1AF814D5-623A-4683-8F7C-6986B69A98DC}" srcOrd="1" destOrd="0" presId="urn:microsoft.com/office/officeart/2005/8/layout/bProcess3"/>
    <dgm:cxn modelId="{121EF4D4-0232-4651-824E-6536D8D0491C}" type="presParOf" srcId="{5CE7C3AC-8E9A-490F-A91A-D7001DDEB09A}" destId="{8D5D67D4-0FFA-41BF-933E-E686F236CF5C}" srcOrd="0" destOrd="0" presId="urn:microsoft.com/office/officeart/2005/8/layout/bProcess3"/>
    <dgm:cxn modelId="{B09AD090-1EDC-448F-8CB6-796081A975F6}" type="presParOf" srcId="{5CE7C3AC-8E9A-490F-A91A-D7001DDEB09A}" destId="{4D88AD9A-A987-4CB7-BC3F-E4A9A9B36154}" srcOrd="1" destOrd="0" presId="urn:microsoft.com/office/officeart/2005/8/layout/bProcess3"/>
    <dgm:cxn modelId="{051F07C7-9AD1-4161-96F6-B0F18DC86370}" type="presParOf" srcId="{4D88AD9A-A987-4CB7-BC3F-E4A9A9B36154}" destId="{411DBA3A-F887-4AF7-95F2-20636B14835D}" srcOrd="0" destOrd="0" presId="urn:microsoft.com/office/officeart/2005/8/layout/bProcess3"/>
    <dgm:cxn modelId="{31CAF6DE-AFCA-4D14-A914-82B0A89EECBB}" type="presParOf" srcId="{5CE7C3AC-8E9A-490F-A91A-D7001DDEB09A}" destId="{E4C7F5C7-6EAD-4A5D-BEBF-E97672560BC2}" srcOrd="2" destOrd="0" presId="urn:microsoft.com/office/officeart/2005/8/layout/bProcess3"/>
    <dgm:cxn modelId="{0DF996B6-C604-4FFF-A22E-8B9A4666C979}" type="presParOf" srcId="{5CE7C3AC-8E9A-490F-A91A-D7001DDEB09A}" destId="{FF60A2CE-1DE0-4D97-B3F8-1C678E312568}" srcOrd="3" destOrd="0" presId="urn:microsoft.com/office/officeart/2005/8/layout/bProcess3"/>
    <dgm:cxn modelId="{15616399-CDB8-49A0-9A7C-F0BF09980043}" type="presParOf" srcId="{FF60A2CE-1DE0-4D97-B3F8-1C678E312568}" destId="{1AF814D5-623A-4683-8F7C-6986B69A98DC}" srcOrd="0" destOrd="0" presId="urn:microsoft.com/office/officeart/2005/8/layout/bProcess3"/>
    <dgm:cxn modelId="{0629DB64-AC2F-4610-87A6-71446B523B6F}" type="presParOf" srcId="{5CE7C3AC-8E9A-490F-A91A-D7001DDEB09A}" destId="{30CD8356-F183-4016-871D-D736AEE5BF63}" srcOrd="4" destOrd="0" presId="urn:microsoft.com/office/officeart/2005/8/layout/bProcess3"/>
    <dgm:cxn modelId="{005933FA-E720-4BF1-A152-D90FB5559F47}" type="presParOf" srcId="{5CE7C3AC-8E9A-490F-A91A-D7001DDEB09A}" destId="{083D7BE1-E195-416B-833E-F008642DFA2B}" srcOrd="5" destOrd="0" presId="urn:microsoft.com/office/officeart/2005/8/layout/bProcess3"/>
    <dgm:cxn modelId="{6AA35D09-2D19-4C11-A848-1C2EF0FE8068}" type="presParOf" srcId="{083D7BE1-E195-416B-833E-F008642DFA2B}" destId="{D34DBBD3-D2D4-4754-8505-87C7579F0F1F}" srcOrd="0" destOrd="0" presId="urn:microsoft.com/office/officeart/2005/8/layout/bProcess3"/>
    <dgm:cxn modelId="{F5232F57-64ED-4DAF-9B54-D7E713B5D687}" type="presParOf" srcId="{5CE7C3AC-8E9A-490F-A91A-D7001DDEB09A}" destId="{50AF5934-868C-44A6-9E05-D22508F32156}" srcOrd="6" destOrd="0" presId="urn:microsoft.com/office/officeart/2005/8/layout/bProcess3"/>
    <dgm:cxn modelId="{9E5F1BEC-E951-4675-8309-7E83BDEB05AD}" type="presParOf" srcId="{5CE7C3AC-8E9A-490F-A91A-D7001DDEB09A}" destId="{57444CCB-2148-4F76-8261-C7C00B621066}" srcOrd="7" destOrd="0" presId="urn:microsoft.com/office/officeart/2005/8/layout/bProcess3"/>
    <dgm:cxn modelId="{B334438F-BA43-498B-BD9B-E5C96EF436B5}" type="presParOf" srcId="{57444CCB-2148-4F76-8261-C7C00B621066}" destId="{53ECD6D5-33FC-4CB3-9D3E-E7C541115F5E}" srcOrd="0" destOrd="0" presId="urn:microsoft.com/office/officeart/2005/8/layout/bProcess3"/>
    <dgm:cxn modelId="{095BBA6E-3135-4EBB-8ECF-3010BD1A46E2}" type="presParOf" srcId="{5CE7C3AC-8E9A-490F-A91A-D7001DDEB09A}" destId="{B13C111C-83FB-4C63-9A78-78663F502C59}" srcOrd="8" destOrd="0" presId="urn:microsoft.com/office/officeart/2005/8/layout/bProcess3"/>
    <dgm:cxn modelId="{B4B3A046-C3CD-42DD-9F62-C222603BA24C}" type="presParOf" srcId="{5CE7C3AC-8E9A-490F-A91A-D7001DDEB09A}" destId="{41A462F9-54A9-4EDE-8798-5D276795BCF8}" srcOrd="9" destOrd="0" presId="urn:microsoft.com/office/officeart/2005/8/layout/bProcess3"/>
    <dgm:cxn modelId="{E12E1685-4367-4A1E-B222-B3BCEDB55EAE}" type="presParOf" srcId="{41A462F9-54A9-4EDE-8798-5D276795BCF8}" destId="{607B4F24-5555-42D1-8EA6-2F16ED669EC7}" srcOrd="0" destOrd="0" presId="urn:microsoft.com/office/officeart/2005/8/layout/bProcess3"/>
    <dgm:cxn modelId="{DD02BAD1-0AD5-4C1A-89F3-78759B6F1379}" type="presParOf" srcId="{5CE7C3AC-8E9A-490F-A91A-D7001DDEB09A}" destId="{D60AC3C5-4746-4806-BF15-799B9799B4EA}"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FF747-741D-4E93-99D8-BD2A890B9989}">
      <dsp:nvSpPr>
        <dsp:cNvPr id="0" name=""/>
        <dsp:cNvSpPr/>
      </dsp:nvSpPr>
      <dsp:spPr>
        <a:xfrm>
          <a:off x="976" y="0"/>
          <a:ext cx="2538986" cy="409015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50000"/>
                </a:schemeClr>
              </a:solidFill>
            </a:rPr>
            <a:t>Exempt</a:t>
          </a:r>
        </a:p>
      </dsp:txBody>
      <dsp:txXfrm>
        <a:off x="976" y="0"/>
        <a:ext cx="2538986" cy="1227045"/>
      </dsp:txXfrm>
    </dsp:sp>
    <dsp:sp modelId="{F526B4CC-2FC1-4B99-8C84-9881E4E5616B}">
      <dsp:nvSpPr>
        <dsp:cNvPr id="0" name=""/>
        <dsp:cNvSpPr/>
      </dsp:nvSpPr>
      <dsp:spPr>
        <a:xfrm>
          <a:off x="254875" y="1227394"/>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Clr>
              <a:srgbClr val="90C226"/>
            </a:buClr>
            <a:buSzPct val="80000"/>
            <a:buFont typeface="Arial" panose="020B0604020202020204" pitchFamily="34" charset="0"/>
            <a:buNone/>
          </a:pPr>
          <a:r>
            <a:rPr kumimoji="0" lang="en-US" altLang="en-US" sz="1400" b="0" i="0" u="none" strike="noStrike" kern="1200" cap="none" spc="0" normalizeH="0" baseline="0" noProof="0" dirty="0">
              <a:ln>
                <a:noFill/>
              </a:ln>
              <a:solidFill>
                <a:schemeClr val="bg1">
                  <a:lumMod val="50000"/>
                </a:schemeClr>
              </a:solidFill>
              <a:effectLst/>
              <a:uLnTx/>
              <a:uFillTx/>
              <a:latin typeface="+mn-lt"/>
              <a:ea typeface="+mn-ea"/>
              <a:cs typeface="+mn-cs"/>
            </a:rPr>
            <a:t>Exempt from the requirements of Common Rule but n</a:t>
          </a:r>
          <a:r>
            <a:rPr kumimoji="0" lang="en-US" sz="1400" b="0" i="0" u="none" strike="noStrike" kern="1200" cap="none" spc="0" normalizeH="0" baseline="0" noProof="0" dirty="0">
              <a:ln>
                <a:noFill/>
              </a:ln>
              <a:solidFill>
                <a:schemeClr val="bg1">
                  <a:lumMod val="50000"/>
                </a:schemeClr>
              </a:solidFill>
              <a:effectLst/>
              <a:uLnTx/>
              <a:uFillTx/>
              <a:latin typeface="+mn-lt"/>
              <a:ea typeface="+mn-ea"/>
              <a:cs typeface="+mn-cs"/>
            </a:rPr>
            <a:t>ot exempt from ethical considerations</a:t>
          </a:r>
          <a:endParaRPr lang="en-US" sz="1400" kern="1200" dirty="0">
            <a:solidFill>
              <a:schemeClr val="bg1">
                <a:lumMod val="50000"/>
              </a:schemeClr>
            </a:solidFill>
          </a:endParaRPr>
        </a:p>
      </dsp:txBody>
      <dsp:txXfrm>
        <a:off x="278410" y="1250929"/>
        <a:ext cx="1984119" cy="756480"/>
      </dsp:txXfrm>
    </dsp:sp>
    <dsp:sp modelId="{2E412C77-649C-46D5-936B-CA56D6F42793}">
      <dsp:nvSpPr>
        <dsp:cNvPr id="0" name=""/>
        <dsp:cNvSpPr/>
      </dsp:nvSpPr>
      <dsp:spPr>
        <a:xfrm>
          <a:off x="254875" y="2154568"/>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Clr>
              <a:srgbClr val="90C226"/>
            </a:buClr>
            <a:buSzPct val="80000"/>
            <a:buFont typeface="Arial" panose="020B0604020202020204" pitchFamily="34" charset="0"/>
            <a:buNone/>
          </a:pPr>
          <a:r>
            <a:rPr kumimoji="0" lang="en-US" altLang="en-US" sz="1600" b="0" i="0" u="none" strike="noStrike" kern="1200" cap="none" spc="0" normalizeH="0" baseline="0" noProof="0" dirty="0">
              <a:ln>
                <a:noFill/>
              </a:ln>
              <a:solidFill>
                <a:schemeClr val="bg1">
                  <a:lumMod val="50000"/>
                </a:schemeClr>
              </a:solidFill>
              <a:effectLst/>
              <a:uLnTx/>
              <a:uFillTx/>
              <a:latin typeface="+mn-lt"/>
              <a:ea typeface="+mn-ea"/>
              <a:cs typeface="+mn-cs"/>
            </a:rPr>
            <a:t>Fits one or more of the 8 Exempt Review Categories</a:t>
          </a:r>
          <a:endParaRPr lang="en-US" sz="1600" kern="1200" dirty="0">
            <a:solidFill>
              <a:schemeClr val="bg1">
                <a:lumMod val="50000"/>
              </a:schemeClr>
            </a:solidFill>
          </a:endParaRPr>
        </a:p>
      </dsp:txBody>
      <dsp:txXfrm>
        <a:off x="278410" y="2178103"/>
        <a:ext cx="1984119" cy="756480"/>
      </dsp:txXfrm>
    </dsp:sp>
    <dsp:sp modelId="{2653B11E-1E65-401B-BB38-3696D84102A8}">
      <dsp:nvSpPr>
        <dsp:cNvPr id="0" name=""/>
        <dsp:cNvSpPr/>
      </dsp:nvSpPr>
      <dsp:spPr>
        <a:xfrm>
          <a:off x="254875" y="3081742"/>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kumimoji="0" lang="en-US" altLang="en-US" sz="1600" b="0" i="0" u="none" strike="noStrike" kern="1200" cap="none" spc="0" normalizeH="0" baseline="0" noProof="0" dirty="0">
              <a:ln>
                <a:noFill/>
              </a:ln>
              <a:solidFill>
                <a:schemeClr val="bg1">
                  <a:lumMod val="50000"/>
                </a:schemeClr>
              </a:solidFill>
              <a:effectLst/>
              <a:uLnTx/>
              <a:uFillTx/>
              <a:latin typeface="+mn-lt"/>
              <a:ea typeface="+mn-ea"/>
              <a:cs typeface="+mn-cs"/>
            </a:rPr>
            <a:t>Limited IRB Review may apply</a:t>
          </a:r>
          <a:endParaRPr lang="en-US" sz="1600" kern="1200" dirty="0">
            <a:solidFill>
              <a:schemeClr val="bg1">
                <a:lumMod val="50000"/>
              </a:schemeClr>
            </a:solidFill>
          </a:endParaRPr>
        </a:p>
      </dsp:txBody>
      <dsp:txXfrm>
        <a:off x="278410" y="3105277"/>
        <a:ext cx="1984119" cy="756480"/>
      </dsp:txXfrm>
    </dsp:sp>
    <dsp:sp modelId="{20A748C0-AEF3-496E-AFA4-B9D65D3D4001}">
      <dsp:nvSpPr>
        <dsp:cNvPr id="0" name=""/>
        <dsp:cNvSpPr/>
      </dsp:nvSpPr>
      <dsp:spPr>
        <a:xfrm>
          <a:off x="2730387" y="0"/>
          <a:ext cx="2538986" cy="409015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Expedited</a:t>
          </a:r>
        </a:p>
      </dsp:txBody>
      <dsp:txXfrm>
        <a:off x="2730387" y="0"/>
        <a:ext cx="2538986" cy="1227045"/>
      </dsp:txXfrm>
    </dsp:sp>
    <dsp:sp modelId="{3FA85B65-0E4A-44A9-968B-6F101D9298BB}">
      <dsp:nvSpPr>
        <dsp:cNvPr id="0" name=""/>
        <dsp:cNvSpPr/>
      </dsp:nvSpPr>
      <dsp:spPr>
        <a:xfrm>
          <a:off x="2984285" y="1227394"/>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Clr>
              <a:srgbClr val="90C226"/>
            </a:buClr>
            <a:buSzPct val="80000"/>
            <a:buFont typeface="Arial" panose="020B0604020202020204" pitchFamily="34" charset="0"/>
            <a:buNone/>
          </a:pPr>
          <a:r>
            <a:rPr kumimoji="0" lang="en-US" altLang="en-US" sz="1600" b="0" i="0" u="none" strike="noStrike" kern="1200" cap="none" spc="0" normalizeH="0" baseline="0" noProof="0" dirty="0">
              <a:ln>
                <a:noFill/>
              </a:ln>
              <a:solidFill>
                <a:schemeClr val="tx1"/>
              </a:solidFill>
              <a:effectLst/>
              <a:uLnTx/>
              <a:uFillTx/>
              <a:latin typeface="+mn-lt"/>
              <a:ea typeface="+mn-ea"/>
              <a:cs typeface="+mn-cs"/>
            </a:rPr>
            <a:t>Research involving minimal risk*</a:t>
          </a:r>
          <a:endParaRPr lang="en-US" sz="1600" kern="1200" dirty="0">
            <a:solidFill>
              <a:schemeClr val="tx1"/>
            </a:solidFill>
          </a:endParaRPr>
        </a:p>
      </dsp:txBody>
      <dsp:txXfrm>
        <a:off x="3007820" y="1250929"/>
        <a:ext cx="1984119" cy="756480"/>
      </dsp:txXfrm>
    </dsp:sp>
    <dsp:sp modelId="{4CA0F1A1-EBFA-49D8-8B81-F0141F07843D}">
      <dsp:nvSpPr>
        <dsp:cNvPr id="0" name=""/>
        <dsp:cNvSpPr/>
      </dsp:nvSpPr>
      <dsp:spPr>
        <a:xfrm>
          <a:off x="2984285" y="2154568"/>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Clr>
              <a:srgbClr val="90C226"/>
            </a:buClr>
            <a:buSzPct val="80000"/>
            <a:buFont typeface="Arial" panose="020B0604020202020204" pitchFamily="34" charset="0"/>
            <a:buNone/>
          </a:pPr>
          <a:r>
            <a:rPr kumimoji="0" lang="en-US" altLang="en-US" sz="1600" b="0" i="0" u="none" strike="noStrike" kern="1200" cap="none" spc="0" normalizeH="0" baseline="0" noProof="0" dirty="0">
              <a:ln>
                <a:noFill/>
              </a:ln>
              <a:solidFill>
                <a:schemeClr val="tx1"/>
              </a:solidFill>
              <a:effectLst/>
              <a:uLnTx/>
              <a:uFillTx/>
              <a:latin typeface="+mn-lt"/>
              <a:ea typeface="+mn-ea"/>
              <a:cs typeface="+mn-cs"/>
            </a:rPr>
            <a:t>Fits one or more of the 9 Expedited Review Categories</a:t>
          </a:r>
          <a:endParaRPr lang="en-US" sz="1600" kern="1200" dirty="0">
            <a:solidFill>
              <a:schemeClr val="tx1"/>
            </a:solidFill>
          </a:endParaRPr>
        </a:p>
      </dsp:txBody>
      <dsp:txXfrm>
        <a:off x="3007820" y="2178103"/>
        <a:ext cx="1984119" cy="756480"/>
      </dsp:txXfrm>
    </dsp:sp>
    <dsp:sp modelId="{2D012CA9-7B12-4C5C-BF6F-50A2AA15E256}">
      <dsp:nvSpPr>
        <dsp:cNvPr id="0" name=""/>
        <dsp:cNvSpPr/>
      </dsp:nvSpPr>
      <dsp:spPr>
        <a:xfrm>
          <a:off x="2984285" y="3081742"/>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Clr>
              <a:srgbClr val="90C226"/>
            </a:buClr>
            <a:buSzPct val="80000"/>
            <a:buFont typeface="Arial" panose="020B0604020202020204" pitchFamily="34" charset="0"/>
            <a:buNone/>
          </a:pPr>
          <a:r>
            <a:rPr lang="en-US" sz="1600" kern="1200" dirty="0">
              <a:solidFill>
                <a:schemeClr val="tx1"/>
              </a:solidFill>
            </a:rPr>
            <a:t>Does not mean “fast”</a:t>
          </a:r>
        </a:p>
      </dsp:txBody>
      <dsp:txXfrm>
        <a:off x="3007820" y="3105277"/>
        <a:ext cx="1984119" cy="756480"/>
      </dsp:txXfrm>
    </dsp:sp>
    <dsp:sp modelId="{8A847876-BCD2-4932-B46A-40ABEEC3F2FD}">
      <dsp:nvSpPr>
        <dsp:cNvPr id="0" name=""/>
        <dsp:cNvSpPr/>
      </dsp:nvSpPr>
      <dsp:spPr>
        <a:xfrm>
          <a:off x="5459797" y="0"/>
          <a:ext cx="2538986" cy="409015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50000"/>
                </a:schemeClr>
              </a:solidFill>
            </a:rPr>
            <a:t>Full Board</a:t>
          </a:r>
        </a:p>
      </dsp:txBody>
      <dsp:txXfrm>
        <a:off x="5459797" y="0"/>
        <a:ext cx="2538986" cy="1227045"/>
      </dsp:txXfrm>
    </dsp:sp>
    <dsp:sp modelId="{E63FF044-38B4-4EE6-966B-B30297D908D3}">
      <dsp:nvSpPr>
        <dsp:cNvPr id="0" name=""/>
        <dsp:cNvSpPr/>
      </dsp:nvSpPr>
      <dsp:spPr>
        <a:xfrm>
          <a:off x="5713696" y="1227394"/>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bg1">
                  <a:lumMod val="50000"/>
                </a:schemeClr>
              </a:solidFill>
              <a:latin typeface="+mn-lt"/>
            </a:rPr>
            <a:t>Greater than minimal risk to subjects</a:t>
          </a:r>
          <a:endParaRPr lang="en-US" sz="1600" kern="1200" dirty="0">
            <a:solidFill>
              <a:schemeClr val="bg1">
                <a:lumMod val="50000"/>
              </a:schemeClr>
            </a:solidFill>
          </a:endParaRPr>
        </a:p>
      </dsp:txBody>
      <dsp:txXfrm>
        <a:off x="5737231" y="1250929"/>
        <a:ext cx="1984119" cy="756480"/>
      </dsp:txXfrm>
    </dsp:sp>
    <dsp:sp modelId="{7D8868D0-8415-4179-A4DE-89B883EE6408}">
      <dsp:nvSpPr>
        <dsp:cNvPr id="0" name=""/>
        <dsp:cNvSpPr/>
      </dsp:nvSpPr>
      <dsp:spPr>
        <a:xfrm>
          <a:off x="5713696" y="2154568"/>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lumMod val="50000"/>
                </a:schemeClr>
              </a:solidFill>
              <a:latin typeface="+mn-lt"/>
            </a:rPr>
            <a:t>Not covered under other review categories</a:t>
          </a:r>
          <a:endParaRPr lang="en-US" sz="1600" kern="1200" dirty="0">
            <a:solidFill>
              <a:schemeClr val="bg1">
                <a:lumMod val="50000"/>
              </a:schemeClr>
            </a:solidFill>
          </a:endParaRPr>
        </a:p>
      </dsp:txBody>
      <dsp:txXfrm>
        <a:off x="5737231" y="2178103"/>
        <a:ext cx="1984119" cy="756480"/>
      </dsp:txXfrm>
    </dsp:sp>
    <dsp:sp modelId="{09E2870D-76DA-4CE5-902F-B248BC6A8E94}">
      <dsp:nvSpPr>
        <dsp:cNvPr id="0" name=""/>
        <dsp:cNvSpPr/>
      </dsp:nvSpPr>
      <dsp:spPr>
        <a:xfrm>
          <a:off x="5713696" y="3081742"/>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lumMod val="50000"/>
                </a:schemeClr>
              </a:solidFill>
              <a:latin typeface="+mn-lt"/>
            </a:rPr>
            <a:t>Reviewed by fully convened Board</a:t>
          </a:r>
          <a:endParaRPr lang="en-US" sz="1600" kern="1200" dirty="0">
            <a:solidFill>
              <a:schemeClr val="bg1">
                <a:lumMod val="50000"/>
              </a:schemeClr>
            </a:solidFill>
          </a:endParaRPr>
        </a:p>
      </dsp:txBody>
      <dsp:txXfrm>
        <a:off x="5737231" y="3105277"/>
        <a:ext cx="1984119" cy="756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840A3-EBE3-4A88-AC85-D73F9004A694}">
      <dsp:nvSpPr>
        <dsp:cNvPr id="0" name=""/>
        <dsp:cNvSpPr/>
      </dsp:nvSpPr>
      <dsp:spPr>
        <a:xfrm>
          <a:off x="599475" y="293251"/>
          <a:ext cx="2648415" cy="2648415"/>
        </a:xfrm>
        <a:prstGeom prst="pie">
          <a:avLst>
            <a:gd name="adj1" fmla="val 16200000"/>
            <a:gd name="adj2" fmla="val 18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Beneficence</a:t>
          </a:r>
        </a:p>
      </dsp:txBody>
      <dsp:txXfrm>
        <a:off x="2039393" y="781947"/>
        <a:ext cx="898569" cy="882805"/>
      </dsp:txXfrm>
    </dsp:sp>
    <dsp:sp modelId="{8DC28138-8906-4BF4-9473-A3FEACD37AD8}">
      <dsp:nvSpPr>
        <dsp:cNvPr id="0" name=""/>
        <dsp:cNvSpPr/>
      </dsp:nvSpPr>
      <dsp:spPr>
        <a:xfrm>
          <a:off x="594581" y="298103"/>
          <a:ext cx="2648415" cy="2648415"/>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Justice</a:t>
          </a:r>
        </a:p>
      </dsp:txBody>
      <dsp:txXfrm>
        <a:off x="1319743" y="1969126"/>
        <a:ext cx="1198092" cy="819747"/>
      </dsp:txXfrm>
    </dsp:sp>
    <dsp:sp modelId="{95F07F1D-EA07-4427-8BE2-D6B544D01931}">
      <dsp:nvSpPr>
        <dsp:cNvPr id="0" name=""/>
        <dsp:cNvSpPr/>
      </dsp:nvSpPr>
      <dsp:spPr>
        <a:xfrm>
          <a:off x="427307" y="180116"/>
          <a:ext cx="2648415" cy="2648415"/>
        </a:xfrm>
        <a:prstGeom prst="pie">
          <a:avLst>
            <a:gd name="adj1" fmla="val 9000000"/>
            <a:gd name="adj2" fmla="val 16200000"/>
          </a:avLst>
        </a:prstGeom>
        <a:solidFill>
          <a:srgbClr val="99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Respect for Persons</a:t>
          </a:r>
        </a:p>
      </dsp:txBody>
      <dsp:txXfrm>
        <a:off x="711066" y="700340"/>
        <a:ext cx="898569" cy="882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8AD9A-A987-4CB7-BC3F-E4A9A9B36154}">
      <dsp:nvSpPr>
        <dsp:cNvPr id="0" name=""/>
        <dsp:cNvSpPr/>
      </dsp:nvSpPr>
      <dsp:spPr>
        <a:xfrm>
          <a:off x="2065909" y="1335949"/>
          <a:ext cx="443713" cy="91440"/>
        </a:xfrm>
        <a:custGeom>
          <a:avLst/>
          <a:gdLst/>
          <a:ahLst/>
          <a:cxnLst/>
          <a:rect l="0" t="0" r="0" b="0"/>
          <a:pathLst>
            <a:path>
              <a:moveTo>
                <a:pt x="0" y="45720"/>
              </a:moveTo>
              <a:lnTo>
                <a:pt x="44371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75907" y="1379297"/>
        <a:ext cx="23715" cy="4743"/>
      </dsp:txXfrm>
    </dsp:sp>
    <dsp:sp modelId="{8D5D67D4-0FFA-41BF-933E-E686F236CF5C}">
      <dsp:nvSpPr>
        <dsp:cNvPr id="0" name=""/>
        <dsp:cNvSpPr/>
      </dsp:nvSpPr>
      <dsp:spPr>
        <a:xfrm>
          <a:off x="5478" y="763000"/>
          <a:ext cx="2062230" cy="1237338"/>
        </a:xfrm>
        <a:prstGeom prst="rect">
          <a:avLst/>
        </a:prstGeom>
        <a:solidFill>
          <a:schemeClr val="bg1">
            <a:lumMod val="8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Initiation of IRB Application via Kuali</a:t>
          </a:r>
        </a:p>
      </dsp:txBody>
      <dsp:txXfrm>
        <a:off x="5478" y="763000"/>
        <a:ext cx="2062230" cy="1237338"/>
      </dsp:txXfrm>
    </dsp:sp>
    <dsp:sp modelId="{FF60A2CE-1DE0-4D97-B3F8-1C678E312568}">
      <dsp:nvSpPr>
        <dsp:cNvPr id="0" name=""/>
        <dsp:cNvSpPr/>
      </dsp:nvSpPr>
      <dsp:spPr>
        <a:xfrm>
          <a:off x="4602452" y="1335949"/>
          <a:ext cx="443713" cy="91440"/>
        </a:xfrm>
        <a:custGeom>
          <a:avLst/>
          <a:gdLst/>
          <a:ahLst/>
          <a:cxnLst/>
          <a:rect l="0" t="0" r="0" b="0"/>
          <a:pathLst>
            <a:path>
              <a:moveTo>
                <a:pt x="0" y="45720"/>
              </a:moveTo>
              <a:lnTo>
                <a:pt x="44371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12451" y="1379297"/>
        <a:ext cx="23715" cy="4743"/>
      </dsp:txXfrm>
    </dsp:sp>
    <dsp:sp modelId="{E4C7F5C7-6EAD-4A5D-BEBF-E97672560BC2}">
      <dsp:nvSpPr>
        <dsp:cNvPr id="0" name=""/>
        <dsp:cNvSpPr/>
      </dsp:nvSpPr>
      <dsp:spPr>
        <a:xfrm>
          <a:off x="2542022" y="763000"/>
          <a:ext cx="2062230" cy="1237338"/>
        </a:xfrm>
        <a:prstGeom prst="rect">
          <a:avLst/>
        </a:prstGeom>
        <a:solidFill>
          <a:schemeClr val="bg1">
            <a:lumMod val="8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Submission of the Application to the IRB</a:t>
          </a:r>
        </a:p>
      </dsp:txBody>
      <dsp:txXfrm>
        <a:off x="2542022" y="763000"/>
        <a:ext cx="2062230" cy="1237338"/>
      </dsp:txXfrm>
    </dsp:sp>
    <dsp:sp modelId="{083D7BE1-E195-416B-833E-F008642DFA2B}">
      <dsp:nvSpPr>
        <dsp:cNvPr id="0" name=""/>
        <dsp:cNvSpPr/>
      </dsp:nvSpPr>
      <dsp:spPr>
        <a:xfrm>
          <a:off x="1036593" y="1998538"/>
          <a:ext cx="5073087" cy="443713"/>
        </a:xfrm>
        <a:custGeom>
          <a:avLst/>
          <a:gdLst/>
          <a:ahLst/>
          <a:cxnLst/>
          <a:rect l="0" t="0" r="0" b="0"/>
          <a:pathLst>
            <a:path>
              <a:moveTo>
                <a:pt x="5073087" y="0"/>
              </a:moveTo>
              <a:lnTo>
                <a:pt x="5073087" y="238956"/>
              </a:lnTo>
              <a:lnTo>
                <a:pt x="0" y="238956"/>
              </a:lnTo>
              <a:lnTo>
                <a:pt x="0" y="443713"/>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5757" y="2218023"/>
        <a:ext cx="254760" cy="4743"/>
      </dsp:txXfrm>
    </dsp:sp>
    <dsp:sp modelId="{30CD8356-F183-4016-871D-D736AEE5BF63}">
      <dsp:nvSpPr>
        <dsp:cNvPr id="0" name=""/>
        <dsp:cNvSpPr/>
      </dsp:nvSpPr>
      <dsp:spPr>
        <a:xfrm>
          <a:off x="5078565" y="763000"/>
          <a:ext cx="2062230" cy="1237338"/>
        </a:xfrm>
        <a:prstGeom prst="rect">
          <a:avLst/>
        </a:prstGeom>
        <a:solidFill>
          <a:schemeClr val="bg1">
            <a:lumMod val="8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Review of the Application by IRB Analyst</a:t>
          </a:r>
        </a:p>
      </dsp:txBody>
      <dsp:txXfrm>
        <a:off x="5078565" y="763000"/>
        <a:ext cx="2062230" cy="1237338"/>
      </dsp:txXfrm>
    </dsp:sp>
    <dsp:sp modelId="{57444CCB-2148-4F76-8261-C7C00B621066}">
      <dsp:nvSpPr>
        <dsp:cNvPr id="0" name=""/>
        <dsp:cNvSpPr/>
      </dsp:nvSpPr>
      <dsp:spPr>
        <a:xfrm>
          <a:off x="2065909" y="3047600"/>
          <a:ext cx="443713" cy="91440"/>
        </a:xfrm>
        <a:custGeom>
          <a:avLst/>
          <a:gdLst/>
          <a:ahLst/>
          <a:cxnLst/>
          <a:rect l="0" t="0" r="0" b="0"/>
          <a:pathLst>
            <a:path>
              <a:moveTo>
                <a:pt x="0" y="45720"/>
              </a:moveTo>
              <a:lnTo>
                <a:pt x="44371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75907" y="3090949"/>
        <a:ext cx="23715" cy="4743"/>
      </dsp:txXfrm>
    </dsp:sp>
    <dsp:sp modelId="{50AF5934-868C-44A6-9E05-D22508F32156}">
      <dsp:nvSpPr>
        <dsp:cNvPr id="0" name=""/>
        <dsp:cNvSpPr/>
      </dsp:nvSpPr>
      <dsp:spPr>
        <a:xfrm>
          <a:off x="5478" y="2474651"/>
          <a:ext cx="2062230" cy="1237338"/>
        </a:xfrm>
        <a:prstGeom prst="rect">
          <a:avLst/>
        </a:prstGeom>
        <a:solidFill>
          <a:schemeClr val="bg1">
            <a:lumMod val="8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i="1" kern="1200" dirty="0"/>
            <a:t>If Changes Needed</a:t>
          </a:r>
          <a:r>
            <a:rPr lang="en-US" sz="1700" kern="1200" dirty="0"/>
            <a:t>, Application Returned to Study Team until Finalized</a:t>
          </a:r>
        </a:p>
      </dsp:txBody>
      <dsp:txXfrm>
        <a:off x="5478" y="2474651"/>
        <a:ext cx="2062230" cy="1237338"/>
      </dsp:txXfrm>
    </dsp:sp>
    <dsp:sp modelId="{41A462F9-54A9-4EDE-8798-5D276795BCF8}">
      <dsp:nvSpPr>
        <dsp:cNvPr id="0" name=""/>
        <dsp:cNvSpPr/>
      </dsp:nvSpPr>
      <dsp:spPr>
        <a:xfrm>
          <a:off x="4602452" y="3047600"/>
          <a:ext cx="443713" cy="91440"/>
        </a:xfrm>
        <a:custGeom>
          <a:avLst/>
          <a:gdLst/>
          <a:ahLst/>
          <a:cxnLst/>
          <a:rect l="0" t="0" r="0" b="0"/>
          <a:pathLst>
            <a:path>
              <a:moveTo>
                <a:pt x="0" y="45720"/>
              </a:moveTo>
              <a:lnTo>
                <a:pt x="44371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12451" y="3090949"/>
        <a:ext cx="23715" cy="4743"/>
      </dsp:txXfrm>
    </dsp:sp>
    <dsp:sp modelId="{B13C111C-83FB-4C63-9A78-78663F502C59}">
      <dsp:nvSpPr>
        <dsp:cNvPr id="0" name=""/>
        <dsp:cNvSpPr/>
      </dsp:nvSpPr>
      <dsp:spPr>
        <a:xfrm>
          <a:off x="2542022" y="2474651"/>
          <a:ext cx="2062230" cy="1237338"/>
        </a:xfrm>
        <a:prstGeom prst="rect">
          <a:avLst/>
        </a:prstGeom>
        <a:solidFill>
          <a:schemeClr val="bg1">
            <a:lumMod val="8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Designated IRB Reviewer Issues Approval </a:t>
          </a:r>
        </a:p>
      </dsp:txBody>
      <dsp:txXfrm>
        <a:off x="2542022" y="2474651"/>
        <a:ext cx="2062230" cy="1237338"/>
      </dsp:txXfrm>
    </dsp:sp>
    <dsp:sp modelId="{D60AC3C5-4746-4806-BF15-799B9799B4EA}">
      <dsp:nvSpPr>
        <dsp:cNvPr id="0" name=""/>
        <dsp:cNvSpPr/>
      </dsp:nvSpPr>
      <dsp:spPr>
        <a:xfrm>
          <a:off x="5078565" y="2474651"/>
          <a:ext cx="2062230" cy="1237338"/>
        </a:xfrm>
        <a:prstGeom prst="rect">
          <a:avLst/>
        </a:prstGeom>
        <a:solidFill>
          <a:schemeClr val="bg1">
            <a:lumMod val="8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Study May Begin</a:t>
          </a:r>
        </a:p>
      </dsp:txBody>
      <dsp:txXfrm>
        <a:off x="5078565" y="2474651"/>
        <a:ext cx="2062230" cy="123733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22401-3F72-4344-9C83-C50AB8BBE217}" type="datetimeFigureOut">
              <a:rPr lang="en-US" smtClean="0"/>
              <a:t>9/21/2023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7B9EF-02E5-489C-B016-F6FCD3E89101}" type="slidenum">
              <a:rPr lang="en-US" smtClean="0"/>
              <a:t>‹#›</a:t>
            </a:fld>
            <a:endParaRPr lang="en-US"/>
          </a:p>
        </p:txBody>
      </p:sp>
    </p:spTree>
    <p:extLst>
      <p:ext uri="{BB962C8B-B14F-4D97-AF65-F5344CB8AC3E}">
        <p14:creationId xmlns:p14="http://schemas.microsoft.com/office/powerpoint/2010/main" val="65383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1</a:t>
            </a:fld>
            <a:endParaRPr lang="en-US"/>
          </a:p>
        </p:txBody>
      </p:sp>
    </p:spTree>
    <p:extLst>
      <p:ext uri="{BB962C8B-B14F-4D97-AF65-F5344CB8AC3E}">
        <p14:creationId xmlns:p14="http://schemas.microsoft.com/office/powerpoint/2010/main" val="409506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 discussed, the definitions vary between Common Rule and FDA regulations</a:t>
            </a:r>
          </a:p>
          <a:p>
            <a:endParaRPr lang="en-US" dirty="0"/>
          </a:p>
          <a:p>
            <a:r>
              <a:rPr lang="en-US" dirty="0"/>
              <a:t>Systematic Investigation: activity that involves a prospective plan that incorporates data collection, either quantitative or qualitative, and data analysis to answer a question or hypothesis</a:t>
            </a:r>
          </a:p>
          <a:p>
            <a:endParaRPr lang="en-US" dirty="0"/>
          </a:p>
          <a:p>
            <a:r>
              <a:rPr lang="en-US" dirty="0"/>
              <a:t>Generalizable Knowledge: Knowledge from which conclusions will be drawn that can be applied to populations outside of the specific study population and contributes to a body of knowledge.</a:t>
            </a:r>
          </a:p>
          <a:p>
            <a:endParaRPr lang="en-US" dirty="0"/>
          </a:p>
          <a:p>
            <a:r>
              <a:rPr lang="en-US" dirty="0"/>
              <a:t>INTERVENTION: includes physical procedures by which information or biospecimens are gathered and manipulations of the participant or participant’s environment that are performed for research purposes.</a:t>
            </a:r>
          </a:p>
          <a:p>
            <a:endParaRPr lang="en-US" dirty="0"/>
          </a:p>
          <a:p>
            <a:r>
              <a:rPr lang="en-US" dirty="0"/>
              <a:t>INTERACTION: communication or interpersonal contact between investigator and participant.</a:t>
            </a:r>
          </a:p>
          <a:p>
            <a:endParaRPr lang="en-US" dirty="0"/>
          </a:p>
          <a:p>
            <a:r>
              <a:rPr lang="en-US" dirty="0"/>
              <a:t>IDENTIFIABLE PRIVATE INFORMATION: is private information must be individually identifiable for which the identity of the participant is or may readily be ascertained by the investigator or associated with the information. </a:t>
            </a:r>
          </a:p>
          <a:p>
            <a:endParaRPr lang="en-US" dirty="0"/>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3</a:t>
            </a:fld>
            <a:endParaRPr lang="en-US"/>
          </a:p>
        </p:txBody>
      </p:sp>
    </p:spTree>
    <p:extLst>
      <p:ext uri="{BB962C8B-B14F-4D97-AF65-F5344CB8AC3E}">
        <p14:creationId xmlns:p14="http://schemas.microsoft.com/office/powerpoint/2010/main" val="277522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mn-lt"/>
              </a:rPr>
              <a:t>Research activities that present no more than minimal risk to human subjects may be reviewed by the IRB through the Expedited Review Procedure authorized by 45 CFR 46.110 and 21 CFR 56.110.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mn-lt"/>
              </a:rPr>
              <a:t>Minimal Risk for the General Public as defined by 45 CFR 46.102(i) The probability and magnitude of harm or discomfort anticipated in the research are not greater than those ordinarily encountered in daily life or during the performance of routine physical or psychological examinations or tests.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mn-lt"/>
              </a:rPr>
              <a:t>The expedited procedure may not be used a) where identification of the subjects and/or their responses would reasonably place them at risk of criminal or civil liability or be damaging to the subjects' financial standing, employability, insurability, reputation, or be stigmatizing, unless reasonable and appropriate protections will be implemented so that risks related to invasion of privacy and breach of confidentiality are no greater than minimal; or b) for classified research involving human subjects.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be eligible for expedited review, the research activities must be limited to those described in one or more of nine (9) federally-defined Expedited Review Categories.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latin typeface="+mn-lt"/>
            </a:endParaRPr>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4</a:t>
            </a:fld>
            <a:endParaRPr lang="en-US"/>
          </a:p>
        </p:txBody>
      </p:sp>
    </p:spTree>
    <p:extLst>
      <p:ext uri="{BB962C8B-B14F-4D97-AF65-F5344CB8AC3E}">
        <p14:creationId xmlns:p14="http://schemas.microsoft.com/office/powerpoint/2010/main" val="756814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Poppins" panose="00000500000000000000" pitchFamily="2" charset="0"/>
              </a:rPr>
              <a:t>Categories one (1) through seven (7) pertain to both initial and continuing IRB review. </a:t>
            </a:r>
            <a:endParaRPr lang="en-US" sz="1200" dirty="0"/>
          </a:p>
        </p:txBody>
      </p:sp>
      <p:sp>
        <p:nvSpPr>
          <p:cNvPr id="4" name="Slide Number Placeholder 3"/>
          <p:cNvSpPr>
            <a:spLocks noGrp="1"/>
          </p:cNvSpPr>
          <p:nvPr>
            <p:ph type="sldNum" sz="quarter" idx="5"/>
          </p:nvPr>
        </p:nvSpPr>
        <p:spPr/>
        <p:txBody>
          <a:bodyPr/>
          <a:lstStyle/>
          <a:p>
            <a:fld id="{BC87B9EF-02E5-489C-B016-F6FCD3E89101}" type="slidenum">
              <a:rPr lang="en-US" smtClean="0"/>
              <a:t>5</a:t>
            </a:fld>
            <a:endParaRPr lang="en-US"/>
          </a:p>
        </p:txBody>
      </p:sp>
    </p:spTree>
    <p:extLst>
      <p:ext uri="{BB962C8B-B14F-4D97-AF65-F5344CB8AC3E}">
        <p14:creationId xmlns:p14="http://schemas.microsoft.com/office/powerpoint/2010/main" val="66194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Poppins" panose="00000500000000000000" pitchFamily="2" charset="0"/>
              </a:rPr>
              <a:t>Categories eight (8) and nine (9) pertain only to continuing IRB review.</a:t>
            </a:r>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6</a:t>
            </a:fld>
            <a:endParaRPr lang="en-US"/>
          </a:p>
        </p:txBody>
      </p:sp>
    </p:spTree>
    <p:extLst>
      <p:ext uri="{BB962C8B-B14F-4D97-AF65-F5344CB8AC3E}">
        <p14:creationId xmlns:p14="http://schemas.microsoft.com/office/powerpoint/2010/main" val="81167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refresher, the Belmont Report summarizes the three basic ethical principles for protection of Human Subjects. The ethical principle of respect for persons means individual should be treated as autonomous agents, and this is put into action by requiring some level of informed consent when interaction with subjects is involved in the study design. </a:t>
            </a:r>
          </a:p>
        </p:txBody>
      </p:sp>
      <p:sp>
        <p:nvSpPr>
          <p:cNvPr id="4" name="Slide Number Placeholder 3"/>
          <p:cNvSpPr>
            <a:spLocks noGrp="1"/>
          </p:cNvSpPr>
          <p:nvPr>
            <p:ph type="sldNum" sz="quarter" idx="5"/>
          </p:nvPr>
        </p:nvSpPr>
        <p:spPr/>
        <p:txBody>
          <a:bodyPr/>
          <a:lstStyle/>
          <a:p>
            <a:fld id="{BC87B9EF-02E5-489C-B016-F6FCD3E89101}" type="slidenum">
              <a:rPr lang="en-US" smtClean="0"/>
              <a:t>7</a:t>
            </a:fld>
            <a:endParaRPr lang="en-US"/>
          </a:p>
        </p:txBody>
      </p:sp>
    </p:spTree>
    <p:extLst>
      <p:ext uri="{BB962C8B-B14F-4D97-AF65-F5344CB8AC3E}">
        <p14:creationId xmlns:p14="http://schemas.microsoft.com/office/powerpoint/2010/main" val="7398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8</a:t>
            </a:fld>
            <a:endParaRPr lang="en-US"/>
          </a:p>
        </p:txBody>
      </p:sp>
    </p:spTree>
    <p:extLst>
      <p:ext uri="{BB962C8B-B14F-4D97-AF65-F5344CB8AC3E}">
        <p14:creationId xmlns:p14="http://schemas.microsoft.com/office/powerpoint/2010/main" val="2352384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300"/>
              </a:spcAft>
              <a:buClr>
                <a:srgbClr val="FFC000"/>
              </a:buClr>
              <a:buSzPct val="120000"/>
              <a:buFont typeface="+mj-lt"/>
              <a:buNone/>
            </a:pPr>
            <a:r>
              <a:rPr lang="en-US" sz="1200" dirty="0"/>
              <a:t>The requirements for review of research using expedited procedures are identical to review by the convened board with the exception that instead of review by the Full Board, the Chair or an experienced member of the IRB designated by the Chair reviews the research and may request modifications and approve the research.</a:t>
            </a:r>
          </a:p>
          <a:p>
            <a:pPr marL="457200" lvl="1" indent="0">
              <a:spcAft>
                <a:spcPts val="300"/>
              </a:spcAft>
              <a:buClr>
                <a:srgbClr val="FFC000"/>
              </a:buClr>
              <a:buSzPct val="120000"/>
              <a:buFont typeface="+mj-lt"/>
              <a:buNone/>
            </a:pPr>
            <a:endParaRPr lang="en-US" sz="1200" dirty="0"/>
          </a:p>
          <a:p>
            <a:pPr marL="914400" lvl="1" indent="-457200">
              <a:spcAft>
                <a:spcPts val="300"/>
              </a:spcAft>
              <a:buClr>
                <a:srgbClr val="FFC000"/>
              </a:buClr>
              <a:buSzPct val="120000"/>
              <a:buFont typeface="+mj-lt"/>
              <a:buAutoNum type="arabicPeriod"/>
            </a:pPr>
            <a:r>
              <a:rPr lang="en-US" sz="1200" dirty="0"/>
              <a:t>PI or study team member creates an application in Kuali</a:t>
            </a:r>
          </a:p>
          <a:p>
            <a:pPr marL="914400" lvl="1" indent="-457200">
              <a:spcAft>
                <a:spcPts val="300"/>
              </a:spcAft>
              <a:buClr>
                <a:srgbClr val="FFC000"/>
              </a:buClr>
              <a:buSzPct val="120000"/>
              <a:buFont typeface="+mj-lt"/>
              <a:buAutoNum type="arabicPeriod"/>
            </a:pPr>
            <a:r>
              <a:rPr lang="en-US" sz="1200" dirty="0"/>
              <a:t>PI submits the application to the IRB</a:t>
            </a:r>
          </a:p>
          <a:p>
            <a:pPr marL="914400" lvl="1" indent="-457200">
              <a:spcAft>
                <a:spcPts val="300"/>
              </a:spcAft>
              <a:buClr>
                <a:srgbClr val="FFC000"/>
              </a:buClr>
              <a:buSzPct val="120000"/>
              <a:buFont typeface="+mj-lt"/>
              <a:buAutoNum type="arabicPeriod"/>
            </a:pPr>
            <a:r>
              <a:rPr lang="en-US" sz="1200" dirty="0"/>
              <a:t>The designated reviewer completes a full review for exempt, expedited or reliance applications; or an administrative review for full board studies.</a:t>
            </a:r>
          </a:p>
          <a:p>
            <a:pPr marL="914400" marR="0" lvl="1" indent="-457200" algn="l" defTabSz="914400" rtl="0" eaLnBrk="1" fontAlgn="auto" latinLnBrk="0" hangingPunct="1">
              <a:lnSpc>
                <a:spcPct val="100000"/>
              </a:lnSpc>
              <a:spcBef>
                <a:spcPts val="0"/>
              </a:spcBef>
              <a:spcAft>
                <a:spcPts val="300"/>
              </a:spcAft>
              <a:buClr>
                <a:srgbClr val="FFC000"/>
              </a:buClr>
              <a:buSzPct val="120000"/>
              <a:buFont typeface="+mj-lt"/>
              <a:buAutoNum type="arabicPeriod"/>
              <a:tabLst/>
              <a:defRPr/>
            </a:pPr>
            <a:r>
              <a:rPr lang="en-US" sz="1200" dirty="0"/>
              <a:t>If changes are needed, the administrative reviewer will return the application to the study team member until issues are resolved.</a:t>
            </a:r>
          </a:p>
          <a:p>
            <a:pPr marL="914400" lvl="1" indent="-457200">
              <a:spcAft>
                <a:spcPts val="300"/>
              </a:spcAft>
              <a:buClr>
                <a:srgbClr val="FFC000"/>
              </a:buClr>
              <a:buSzPct val="120000"/>
              <a:buFont typeface="+mj-lt"/>
              <a:buAutoNum type="arabicPeriod"/>
            </a:pPr>
            <a:r>
              <a:rPr lang="en-US" sz="1200" dirty="0"/>
              <a:t>If no issues were identified or once all issues are resolved, the IRB will approve the study. The study team will receive an email from the Kuali System with the IRB determination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9</a:t>
            </a:fld>
            <a:endParaRPr lang="en-US"/>
          </a:p>
        </p:txBody>
      </p:sp>
    </p:spTree>
    <p:extLst>
      <p:ext uri="{BB962C8B-B14F-4D97-AF65-F5344CB8AC3E}">
        <p14:creationId xmlns:p14="http://schemas.microsoft.com/office/powerpoint/2010/main" val="3304199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498224" y="6353940"/>
            <a:ext cx="2057400" cy="365125"/>
          </a:xfrm>
        </p:spPr>
        <p:txBody>
          <a:bodyPr/>
          <a:lstStyle>
            <a:lvl1pPr algn="r">
              <a:defRPr/>
            </a:lvl1pPr>
          </a:lstStyle>
          <a:p>
            <a:r>
              <a:rPr lang="en-US"/>
              <a:t>Spring 2021</a:t>
            </a:r>
            <a:endParaRPr lang="en-US" dirty="0"/>
          </a:p>
        </p:txBody>
      </p:sp>
      <p:sp>
        <p:nvSpPr>
          <p:cNvPr id="5" name="Footer Placeholder 4"/>
          <p:cNvSpPr>
            <a:spLocks noGrp="1"/>
          </p:cNvSpPr>
          <p:nvPr>
            <p:ph type="ftr" sz="quarter" idx="11"/>
          </p:nvPr>
        </p:nvSpPr>
        <p:spPr>
          <a:xfrm>
            <a:off x="506475" y="6353941"/>
            <a:ext cx="3540007" cy="365125"/>
          </a:xfrm>
        </p:spPr>
        <p:txBody>
          <a:bodyPr/>
          <a:lstStyle>
            <a:lvl1pPr algn="l">
              <a:defRPr/>
            </a:lvl1pPr>
          </a:lstStyle>
          <a:p>
            <a:r>
              <a:rPr lang="en-US"/>
              <a:t>INTER 260 Responsible Conduct of Research</a:t>
            </a:r>
            <a:endParaRPr lang="en-US" dirty="0"/>
          </a:p>
        </p:txBody>
      </p:sp>
      <p:sp>
        <p:nvSpPr>
          <p:cNvPr id="6" name="Slide Number Placeholder 5"/>
          <p:cNvSpPr>
            <a:spLocks noGrp="1"/>
          </p:cNvSpPr>
          <p:nvPr>
            <p:ph type="sldNum" sz="quarter" idx="12"/>
          </p:nvPr>
        </p:nvSpPr>
        <p:spPr>
          <a:xfrm>
            <a:off x="4172612" y="6353941"/>
            <a:ext cx="614202" cy="365125"/>
          </a:xfrm>
        </p:spPr>
        <p:txBody>
          <a:bodyPr/>
          <a:lstStyle>
            <a:lvl1pPr algn="ctr">
              <a:defRPr/>
            </a:lvl1pPr>
          </a:lstStyle>
          <a:p>
            <a:fld id="{FC90DB9D-1392-4FC2-903F-60147DD10F4C}" type="slidenum">
              <a:rPr lang="en-US" smtClean="0"/>
              <a:pPr/>
              <a:t>‹#›</a:t>
            </a:fld>
            <a:endParaRPr lang="en-US" dirty="0"/>
          </a:p>
        </p:txBody>
      </p:sp>
    </p:spTree>
    <p:extLst>
      <p:ext uri="{BB962C8B-B14F-4D97-AF65-F5344CB8AC3E}">
        <p14:creationId xmlns:p14="http://schemas.microsoft.com/office/powerpoint/2010/main" val="345178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Spring 2021</a:t>
            </a:r>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141460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Spring 2021</a:t>
            </a:r>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16879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Spring 2021</a:t>
            </a:r>
            <a:endParaRPr lang="en-US" dirty="0"/>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66154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Spring 2021</a:t>
            </a:r>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68525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Spring 2021</a:t>
            </a:r>
          </a:p>
        </p:txBody>
      </p:sp>
      <p:sp>
        <p:nvSpPr>
          <p:cNvPr id="6" name="Footer Placeholder 5"/>
          <p:cNvSpPr>
            <a:spLocks noGrp="1"/>
          </p:cNvSpPr>
          <p:nvPr>
            <p:ph type="ftr" sz="quarter" idx="11"/>
          </p:nvPr>
        </p:nvSpPr>
        <p:spPr/>
        <p:txBody>
          <a:bodyPr/>
          <a:lstStyle/>
          <a:p>
            <a:r>
              <a:rPr lang="en-US"/>
              <a:t>INTER 260 Responsible Conduct of Research</a:t>
            </a:r>
          </a:p>
        </p:txBody>
      </p:sp>
      <p:sp>
        <p:nvSpPr>
          <p:cNvPr id="7" name="Slide Number Placeholder 6"/>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267558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Spring 2021</a:t>
            </a:r>
          </a:p>
        </p:txBody>
      </p:sp>
      <p:sp>
        <p:nvSpPr>
          <p:cNvPr id="8" name="Footer Placeholder 7"/>
          <p:cNvSpPr>
            <a:spLocks noGrp="1"/>
          </p:cNvSpPr>
          <p:nvPr>
            <p:ph type="ftr" sz="quarter" idx="11"/>
          </p:nvPr>
        </p:nvSpPr>
        <p:spPr/>
        <p:txBody>
          <a:bodyPr/>
          <a:lstStyle/>
          <a:p>
            <a:r>
              <a:rPr lang="en-US"/>
              <a:t>INTER 260 Responsible Conduct of Research</a:t>
            </a:r>
          </a:p>
        </p:txBody>
      </p:sp>
      <p:sp>
        <p:nvSpPr>
          <p:cNvPr id="9" name="Slide Number Placeholder 8"/>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1217808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Spring 2021</a:t>
            </a:r>
            <a:endParaRPr lang="en-US" dirty="0"/>
          </a:p>
        </p:txBody>
      </p:sp>
      <p:sp>
        <p:nvSpPr>
          <p:cNvPr id="4" name="Footer Placeholder 3"/>
          <p:cNvSpPr>
            <a:spLocks noGrp="1"/>
          </p:cNvSpPr>
          <p:nvPr>
            <p:ph type="ftr" sz="quarter" idx="11"/>
          </p:nvPr>
        </p:nvSpPr>
        <p:spPr/>
        <p:txBody>
          <a:bodyPr/>
          <a:lstStyle/>
          <a:p>
            <a:r>
              <a:rPr lang="en-US"/>
              <a:t>INTER 260 Responsible Conduct of Research</a:t>
            </a:r>
          </a:p>
        </p:txBody>
      </p:sp>
      <p:sp>
        <p:nvSpPr>
          <p:cNvPr id="5" name="Slide Number Placeholder 4"/>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178825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Spring 2021</a:t>
            </a:r>
          </a:p>
        </p:txBody>
      </p:sp>
      <p:sp>
        <p:nvSpPr>
          <p:cNvPr id="3" name="Footer Placeholder 2"/>
          <p:cNvSpPr>
            <a:spLocks noGrp="1"/>
          </p:cNvSpPr>
          <p:nvPr>
            <p:ph type="ftr" sz="quarter" idx="11"/>
          </p:nvPr>
        </p:nvSpPr>
        <p:spPr/>
        <p:txBody>
          <a:bodyPr/>
          <a:lstStyle/>
          <a:p>
            <a:r>
              <a:rPr lang="en-US"/>
              <a:t>INTER 260 Responsible Conduct of Research</a:t>
            </a:r>
          </a:p>
        </p:txBody>
      </p:sp>
      <p:sp>
        <p:nvSpPr>
          <p:cNvPr id="4" name="Slide Number Placeholder 3"/>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286311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Spring 2021</a:t>
            </a:r>
          </a:p>
        </p:txBody>
      </p:sp>
      <p:sp>
        <p:nvSpPr>
          <p:cNvPr id="6" name="Footer Placeholder 5"/>
          <p:cNvSpPr>
            <a:spLocks noGrp="1"/>
          </p:cNvSpPr>
          <p:nvPr>
            <p:ph type="ftr" sz="quarter" idx="11"/>
          </p:nvPr>
        </p:nvSpPr>
        <p:spPr/>
        <p:txBody>
          <a:bodyPr/>
          <a:lstStyle/>
          <a:p>
            <a:r>
              <a:rPr lang="en-US"/>
              <a:t>INTER 260 Responsible Conduct of Research</a:t>
            </a:r>
          </a:p>
        </p:txBody>
      </p:sp>
      <p:sp>
        <p:nvSpPr>
          <p:cNvPr id="7" name="Slide Number Placeholder 6"/>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326482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Spring 2021</a:t>
            </a:r>
          </a:p>
        </p:txBody>
      </p:sp>
      <p:sp>
        <p:nvSpPr>
          <p:cNvPr id="6" name="Footer Placeholder 5"/>
          <p:cNvSpPr>
            <a:spLocks noGrp="1"/>
          </p:cNvSpPr>
          <p:nvPr>
            <p:ph type="ftr" sz="quarter" idx="11"/>
          </p:nvPr>
        </p:nvSpPr>
        <p:spPr/>
        <p:txBody>
          <a:bodyPr/>
          <a:lstStyle/>
          <a:p>
            <a:r>
              <a:rPr lang="en-US"/>
              <a:t>INTER 260 Responsible Conduct of Research</a:t>
            </a:r>
          </a:p>
        </p:txBody>
      </p:sp>
      <p:sp>
        <p:nvSpPr>
          <p:cNvPr id="7" name="Slide Number Placeholder 6"/>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88621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theme" Target="../theme/theme2.xml"/><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theme" Target="../theme/theme3.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17723" y="63644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Spring 2021</a:t>
            </a:r>
            <a:endParaRPr lang="en-US" dirty="0"/>
          </a:p>
        </p:txBody>
      </p:sp>
      <p:sp>
        <p:nvSpPr>
          <p:cNvPr id="5" name="Footer Placeholder 4"/>
          <p:cNvSpPr>
            <a:spLocks noGrp="1"/>
          </p:cNvSpPr>
          <p:nvPr>
            <p:ph type="ftr" sz="quarter" idx="3"/>
          </p:nvPr>
        </p:nvSpPr>
        <p:spPr>
          <a:xfrm>
            <a:off x="628649" y="6364453"/>
            <a:ext cx="355446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INTER 260 Responsible Conduct of Research</a:t>
            </a:r>
            <a:endParaRPr lang="en-US" dirty="0"/>
          </a:p>
        </p:txBody>
      </p:sp>
      <p:sp>
        <p:nvSpPr>
          <p:cNvPr id="6" name="Slide Number Placeholder 5"/>
          <p:cNvSpPr>
            <a:spLocks noGrp="1"/>
          </p:cNvSpPr>
          <p:nvPr>
            <p:ph type="sldNum" sz="quarter" idx="4"/>
          </p:nvPr>
        </p:nvSpPr>
        <p:spPr>
          <a:xfrm>
            <a:off x="4275418" y="6364453"/>
            <a:ext cx="61156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C90DB9D-1392-4FC2-903F-60147DD10F4C}" type="slidenum">
              <a:rPr lang="en-US" smtClean="0"/>
              <a:pPr/>
              <a:t>‹#›</a:t>
            </a:fld>
            <a:endParaRPr lang="en-US" dirty="0"/>
          </a:p>
        </p:txBody>
      </p:sp>
    </p:spTree>
    <p:extLst>
      <p:ext uri="{BB962C8B-B14F-4D97-AF65-F5344CB8AC3E}">
        <p14:creationId xmlns:p14="http://schemas.microsoft.com/office/powerpoint/2010/main" val="3522083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Box 6">
            <a:extLst>
              <a:ext uri="{FF2B5EF4-FFF2-40B4-BE49-F238E27FC236}">
                <a16:creationId xmlns:a16="http://schemas.microsoft.com/office/drawing/2014/main" id="{25E5A597-9309-B84B-8BE2-ECB66C76CABE}"/>
              </a:ext>
            </a:extLst>
          </p:cNvPr>
          <p:cNvSpPr txBox="1">
            <a:spLocks noChangeArrowheads="1"/>
          </p:cNvSpPr>
          <p:nvPr/>
        </p:nvSpPr>
        <p:spPr bwMode="auto">
          <a:xfrm>
            <a:off x="266700" y="5307013"/>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27" name="Title Placeholder 1"/>
          <p:cNvSpPr>
            <a:spLocks noGrp="1"/>
          </p:cNvSpPr>
          <p:nvPr>
            <p:ph type="title"/>
          </p:nvPr>
        </p:nvSpPr>
        <p:spPr bwMode="auto">
          <a:xfrm>
            <a:off x="457200" y="5254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Project Title</a:t>
            </a:r>
          </a:p>
        </p:txBody>
      </p:sp>
      <p:sp>
        <p:nvSpPr>
          <p:cNvPr id="1028" name="Text Placeholder 2"/>
          <p:cNvSpPr>
            <a:spLocks noGrp="1"/>
          </p:cNvSpPr>
          <p:nvPr>
            <p:ph type="body" idx="1"/>
          </p:nvPr>
        </p:nvSpPr>
        <p:spPr bwMode="auto">
          <a:xfrm>
            <a:off x="457200" y="1808163"/>
            <a:ext cx="8229600"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Lorem Ipsum</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3800" y="0"/>
            <a:ext cx="28702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99113"/>
            <a:ext cx="9170988"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300" y="6019800"/>
            <a:ext cx="1746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304503"/>
      </p:ext>
    </p:extLst>
  </p:cSld>
  <p:clrMap bg1="lt1" tx1="dk1" bg2="lt2" tx2="dk2" accent1="accent1" accent2="accent2" accent3="accent3" accent4="accent4" accent5="accent5" accent6="accent6" hlink="hlink" folHlink="folHlink"/>
  <p:hf hdr="0"/>
  <p:txStyles>
    <p:titleStyle>
      <a:lvl1pPr algn="l" defTabSz="457200" rtl="0" eaLnBrk="0" fontAlgn="base" hangingPunct="0">
        <a:spcBef>
          <a:spcPct val="0"/>
        </a:spcBef>
        <a:spcAft>
          <a:spcPct val="0"/>
        </a:spcAft>
        <a:defRPr sz="5000" kern="1200">
          <a:solidFill>
            <a:srgbClr val="C28220"/>
          </a:solidFill>
          <a:latin typeface="Georgia"/>
          <a:ea typeface="Georgia" panose="02040502050405020303" pitchFamily="18" charset="0"/>
          <a:cs typeface="Georgia"/>
        </a:defRPr>
      </a:lvl1pPr>
      <a:lvl2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2pPr>
      <a:lvl3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3pPr>
      <a:lvl4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4pPr>
      <a:lvl5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5pPr>
      <a:lvl6pPr marL="4572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6pPr>
      <a:lvl7pPr marL="9144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7pPr>
      <a:lvl8pPr marL="13716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8pPr>
      <a:lvl9pPr marL="18288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200" kern="1200">
          <a:solidFill>
            <a:srgbClr val="2D637F"/>
          </a:solidFill>
          <a:latin typeface="Lucida Grande"/>
          <a:ea typeface="Lucida Grande"/>
          <a:cs typeface="Lucida Grande"/>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2D637F"/>
          </a:solidFill>
          <a:latin typeface="Lucida Grande"/>
          <a:ea typeface="Lucida Grande"/>
          <a:cs typeface="Lucida Grande"/>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2D637F"/>
          </a:solidFill>
          <a:latin typeface="Lucida Grande"/>
          <a:ea typeface="Lucida Grande"/>
          <a:cs typeface="Lucida Grande"/>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2D637F"/>
          </a:solidFill>
          <a:latin typeface="Lucida Grande"/>
          <a:ea typeface="Lucida Grande"/>
          <a:cs typeface="Lucida Grande"/>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2D637F"/>
          </a:solidFill>
          <a:latin typeface="Lucida Grande"/>
          <a:ea typeface="Lucida Grande"/>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Box 6">
            <a:extLst>
              <a:ext uri="{FF2B5EF4-FFF2-40B4-BE49-F238E27FC236}">
                <a16:creationId xmlns:a16="http://schemas.microsoft.com/office/drawing/2014/main" id="{25E5A597-9309-B84B-8BE2-ECB66C76CABE}"/>
              </a:ext>
            </a:extLst>
          </p:cNvPr>
          <p:cNvSpPr txBox="1">
            <a:spLocks noChangeArrowheads="1"/>
          </p:cNvSpPr>
          <p:nvPr/>
        </p:nvSpPr>
        <p:spPr bwMode="auto">
          <a:xfrm>
            <a:off x="266700" y="5307013"/>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27" name="Title Placeholder 1"/>
          <p:cNvSpPr>
            <a:spLocks noGrp="1"/>
          </p:cNvSpPr>
          <p:nvPr>
            <p:ph type="title"/>
          </p:nvPr>
        </p:nvSpPr>
        <p:spPr bwMode="auto">
          <a:xfrm>
            <a:off x="457200" y="5254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Project Title</a:t>
            </a:r>
          </a:p>
        </p:txBody>
      </p:sp>
      <p:sp>
        <p:nvSpPr>
          <p:cNvPr id="1028" name="Text Placeholder 2"/>
          <p:cNvSpPr>
            <a:spLocks noGrp="1"/>
          </p:cNvSpPr>
          <p:nvPr>
            <p:ph type="body" idx="1"/>
          </p:nvPr>
        </p:nvSpPr>
        <p:spPr bwMode="auto">
          <a:xfrm>
            <a:off x="457200" y="1808163"/>
            <a:ext cx="8229600"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Lorem Ipsum</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3800" y="0"/>
            <a:ext cx="28702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99113"/>
            <a:ext cx="9170988"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300" y="6019800"/>
            <a:ext cx="1746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844264"/>
      </p:ext>
    </p:extLst>
  </p:cSld>
  <p:clrMap bg1="lt1" tx1="dk1" bg2="lt2" tx2="dk2" accent1="accent1" accent2="accent2" accent3="accent3" accent4="accent4" accent5="accent5" accent6="accent6" hlink="hlink" folHlink="folHlink"/>
  <p:hf hdr="0"/>
  <p:txStyles>
    <p:titleStyle>
      <a:lvl1pPr algn="l" defTabSz="457200" rtl="0" eaLnBrk="0" fontAlgn="base" hangingPunct="0">
        <a:spcBef>
          <a:spcPct val="0"/>
        </a:spcBef>
        <a:spcAft>
          <a:spcPct val="0"/>
        </a:spcAft>
        <a:defRPr sz="5000" kern="1200">
          <a:solidFill>
            <a:srgbClr val="C28220"/>
          </a:solidFill>
          <a:latin typeface="Georgia"/>
          <a:ea typeface="Georgia" panose="02040502050405020303" pitchFamily="18" charset="0"/>
          <a:cs typeface="Georgia"/>
        </a:defRPr>
      </a:lvl1pPr>
      <a:lvl2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2pPr>
      <a:lvl3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3pPr>
      <a:lvl4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4pPr>
      <a:lvl5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5pPr>
      <a:lvl6pPr marL="4572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6pPr>
      <a:lvl7pPr marL="9144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7pPr>
      <a:lvl8pPr marL="13716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8pPr>
      <a:lvl9pPr marL="18288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200" kern="1200">
          <a:solidFill>
            <a:srgbClr val="2D637F"/>
          </a:solidFill>
          <a:latin typeface="Lucida Grande"/>
          <a:ea typeface="Lucida Grande"/>
          <a:cs typeface="Lucida Grande"/>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2D637F"/>
          </a:solidFill>
          <a:latin typeface="Lucida Grande"/>
          <a:ea typeface="Lucida Grande"/>
          <a:cs typeface="Lucida Grande"/>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2D637F"/>
          </a:solidFill>
          <a:latin typeface="Lucida Grande"/>
          <a:ea typeface="Lucida Grande"/>
          <a:cs typeface="Lucida Grande"/>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2D637F"/>
          </a:solidFill>
          <a:latin typeface="Lucida Grande"/>
          <a:ea typeface="Lucida Grande"/>
          <a:cs typeface="Lucida Grande"/>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2D637F"/>
          </a:solidFill>
          <a:latin typeface="Lucida Grande"/>
          <a:ea typeface="Lucida Grande"/>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6.png"/><Relationship Id="rId7" Type="http://schemas.microsoft.com/office/2007/relationships/hdphoto" Target="../media/hdphoto2.wdp"/><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png"/><Relationship Id="rId4" Type="http://schemas.microsoft.com/office/2007/relationships/hdphoto" Target="../media/hdphoto1.wdp"/><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D347E9FF-E7A9-59F6-C9A5-B625E678C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977" y="1119116"/>
            <a:ext cx="5465765" cy="2213635"/>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966978" y="3429000"/>
            <a:ext cx="6691254" cy="1713305"/>
          </a:xfrm>
        </p:spPr>
        <p:txBody>
          <a:bodyPr anchor="b">
            <a:normAutofit/>
          </a:bodyPr>
          <a:lstStyle/>
          <a:p>
            <a:pPr algn="l"/>
            <a:r>
              <a:rPr lang="en-US" sz="3300" b="1" dirty="0"/>
              <a:t>EXPEDITED REVIEW</a:t>
            </a:r>
          </a:p>
        </p:txBody>
      </p:sp>
      <p:sp>
        <p:nvSpPr>
          <p:cNvPr id="3" name="Subtitle 2"/>
          <p:cNvSpPr>
            <a:spLocks noGrp="1"/>
          </p:cNvSpPr>
          <p:nvPr>
            <p:ph type="subTitle" idx="1"/>
          </p:nvPr>
        </p:nvSpPr>
        <p:spPr>
          <a:xfrm>
            <a:off x="966977" y="5142305"/>
            <a:ext cx="5490973" cy="753165"/>
          </a:xfrm>
        </p:spPr>
        <p:txBody>
          <a:bodyPr anchor="t">
            <a:normAutofit/>
          </a:bodyPr>
          <a:lstStyle/>
          <a:p>
            <a:pPr algn="l"/>
            <a:r>
              <a:rPr lang="en-US" dirty="0"/>
              <a:t>November 1, 2023</a:t>
            </a:r>
          </a:p>
        </p:txBody>
      </p:sp>
    </p:spTree>
    <p:extLst>
      <p:ext uri="{BB962C8B-B14F-4D97-AF65-F5344CB8AC3E}">
        <p14:creationId xmlns:p14="http://schemas.microsoft.com/office/powerpoint/2010/main" val="106101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hape&#10;&#10;Description automatically generated">
            <a:extLst>
              <a:ext uri="{FF2B5EF4-FFF2-40B4-BE49-F238E27FC236}">
                <a16:creationId xmlns:a16="http://schemas.microsoft.com/office/drawing/2014/main" id="{126CF5A6-DAC3-D1D3-A6E1-7166A71C2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955" y="643467"/>
            <a:ext cx="7428088" cy="5571066"/>
          </a:xfrm>
          <a:prstGeom prst="rect">
            <a:avLst/>
          </a:prstGeom>
        </p:spPr>
      </p:pic>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FC90DB9D-1392-4FC2-903F-60147DD10F4C}" type="slidenum">
              <a:rPr lang="en-US" smtClean="0"/>
              <a:pPr>
                <a:spcAft>
                  <a:spcPts val="600"/>
                </a:spcAft>
              </a:pPr>
              <a:t>10</a:t>
            </a:fld>
            <a:endParaRPr lang="en-US"/>
          </a:p>
        </p:txBody>
      </p:sp>
    </p:spTree>
    <p:extLst>
      <p:ext uri="{BB962C8B-B14F-4D97-AF65-F5344CB8AC3E}">
        <p14:creationId xmlns:p14="http://schemas.microsoft.com/office/powerpoint/2010/main" val="122246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D7475E-001E-403A-B079-61AD31A423C6}"/>
              </a:ext>
            </a:extLst>
          </p:cNvPr>
          <p:cNvSpPr>
            <a:spLocks noGrp="1"/>
          </p:cNvSpPr>
          <p:nvPr>
            <p:ph type="sldNum" sz="quarter" idx="12"/>
          </p:nvPr>
        </p:nvSpPr>
        <p:spPr/>
        <p:txBody>
          <a:bodyPr/>
          <a:lstStyle/>
          <a:p>
            <a:fld id="{FC90DB9D-1392-4FC2-903F-60147DD10F4C}" type="slidenum">
              <a:rPr lang="en-US" smtClean="0"/>
              <a:t>11</a:t>
            </a:fld>
            <a:endParaRPr lang="en-US"/>
          </a:p>
        </p:txBody>
      </p:sp>
      <p:sp>
        <p:nvSpPr>
          <p:cNvPr id="6" name="Title 1">
            <a:extLst>
              <a:ext uri="{FF2B5EF4-FFF2-40B4-BE49-F238E27FC236}">
                <a16:creationId xmlns:a16="http://schemas.microsoft.com/office/drawing/2014/main" id="{B9139893-535B-4CA2-8685-5E33F16FA68D}"/>
              </a:ext>
            </a:extLst>
          </p:cNvPr>
          <p:cNvSpPr>
            <a:spLocks noGrp="1"/>
          </p:cNvSpPr>
          <p:nvPr>
            <p:ph type="title"/>
          </p:nvPr>
        </p:nvSpPr>
        <p:spPr>
          <a:xfrm>
            <a:off x="0" y="1"/>
            <a:ext cx="9144000" cy="1143000"/>
          </a:xfrm>
          <a:solidFill>
            <a:srgbClr val="7030A0"/>
          </a:solidFill>
        </p:spPr>
        <p:txBody>
          <a:bodyPr>
            <a:noAutofit/>
          </a:bodyPr>
          <a:lstStyle/>
          <a:p>
            <a:pPr algn="ctr"/>
            <a:r>
              <a:rPr lang="en-US" dirty="0">
                <a:solidFill>
                  <a:schemeClr val="bg1"/>
                </a:solidFill>
              </a:rPr>
              <a:t>Save the Date!</a:t>
            </a:r>
          </a:p>
        </p:txBody>
      </p:sp>
      <p:sp>
        <p:nvSpPr>
          <p:cNvPr id="4" name="TextBox 3">
            <a:extLst>
              <a:ext uri="{FF2B5EF4-FFF2-40B4-BE49-F238E27FC236}">
                <a16:creationId xmlns:a16="http://schemas.microsoft.com/office/drawing/2014/main" id="{FFF61533-3F28-C91F-09A5-0D2414A5E499}"/>
              </a:ext>
            </a:extLst>
          </p:cNvPr>
          <p:cNvSpPr txBox="1"/>
          <p:nvPr/>
        </p:nvSpPr>
        <p:spPr>
          <a:xfrm>
            <a:off x="172188" y="1358962"/>
            <a:ext cx="8818027" cy="2246769"/>
          </a:xfrm>
          <a:prstGeom prst="rect">
            <a:avLst/>
          </a:prstGeom>
          <a:noFill/>
        </p:spPr>
        <p:txBody>
          <a:bodyPr wrap="square">
            <a:spAutoFit/>
          </a:bodyPr>
          <a:lstStyle/>
          <a:p>
            <a:pPr algn="ctr"/>
            <a:r>
              <a:rPr lang="en-US" sz="2800" b="1" u="sng" dirty="0"/>
              <a:t>December Lunch &amp; Learn </a:t>
            </a:r>
          </a:p>
          <a:p>
            <a:pPr algn="ctr"/>
            <a:endParaRPr lang="en-US" sz="2800" b="1" dirty="0"/>
          </a:p>
          <a:p>
            <a:r>
              <a:rPr lang="en-US" sz="2800" b="1" dirty="0"/>
              <a:t>Date: 		</a:t>
            </a:r>
            <a:r>
              <a:rPr lang="en-US" sz="2800" dirty="0"/>
              <a:t>December 6, 2023</a:t>
            </a:r>
          </a:p>
          <a:p>
            <a:r>
              <a:rPr lang="en-US" sz="2800" b="1" dirty="0"/>
              <a:t>Time: 		</a:t>
            </a:r>
            <a:r>
              <a:rPr lang="en-US" sz="2800" dirty="0"/>
              <a:t>12:00 PM</a:t>
            </a:r>
          </a:p>
          <a:p>
            <a:r>
              <a:rPr lang="en-US" sz="2800" b="1" dirty="0"/>
              <a:t>Topic: 	</a:t>
            </a:r>
            <a:r>
              <a:rPr lang="en-US" sz="2800" dirty="0"/>
              <a:t>Full Board Review</a:t>
            </a:r>
            <a:endParaRPr lang="en-US" sz="2000" dirty="0"/>
          </a:p>
        </p:txBody>
      </p:sp>
    </p:spTree>
    <p:extLst>
      <p:ext uri="{BB962C8B-B14F-4D97-AF65-F5344CB8AC3E}">
        <p14:creationId xmlns:p14="http://schemas.microsoft.com/office/powerpoint/2010/main" val="354909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lstStyle/>
          <a:p>
            <a:pPr algn="ctr"/>
            <a:r>
              <a:rPr lang="en-US" dirty="0">
                <a:solidFill>
                  <a:schemeClr val="bg1"/>
                </a:solidFill>
              </a:rPr>
              <a:t>Objectives</a:t>
            </a:r>
          </a:p>
        </p:txBody>
      </p:sp>
      <p:sp>
        <p:nvSpPr>
          <p:cNvPr id="3" name="TextBox 2"/>
          <p:cNvSpPr txBox="1"/>
          <p:nvPr/>
        </p:nvSpPr>
        <p:spPr>
          <a:xfrm>
            <a:off x="448321" y="1511560"/>
            <a:ext cx="8434421" cy="2246769"/>
          </a:xfrm>
          <a:prstGeom prst="rect">
            <a:avLst/>
          </a:prstGeom>
          <a:noFill/>
        </p:spPr>
        <p:txBody>
          <a:bodyPr wrap="square" rtlCol="0">
            <a:spAutoFit/>
          </a:bodyPr>
          <a:lstStyle/>
          <a:p>
            <a:pPr marL="457200" indent="-457200">
              <a:buClr>
                <a:schemeClr val="accent4"/>
              </a:buClr>
              <a:buFont typeface="Wingdings" panose="05000000000000000000" pitchFamily="2" charset="2"/>
              <a:buChar char="§"/>
            </a:pPr>
            <a:r>
              <a:rPr lang="en-US" sz="2800" dirty="0"/>
              <a:t>Remind study teams what does require review by the IRB</a:t>
            </a:r>
          </a:p>
          <a:p>
            <a:pPr marL="457200" indent="-457200">
              <a:buClr>
                <a:schemeClr val="accent4"/>
              </a:buClr>
              <a:buFont typeface="Wingdings" panose="05000000000000000000" pitchFamily="2" charset="2"/>
              <a:buChar char="§"/>
            </a:pPr>
            <a:r>
              <a:rPr lang="en-US" sz="2800" dirty="0"/>
              <a:t>Describe the levels of IRB review </a:t>
            </a:r>
          </a:p>
          <a:p>
            <a:pPr marL="457200" indent="-457200">
              <a:buClr>
                <a:schemeClr val="accent4"/>
              </a:buClr>
              <a:buFont typeface="Wingdings" panose="05000000000000000000" pitchFamily="2" charset="2"/>
              <a:buChar char="§"/>
            </a:pPr>
            <a:r>
              <a:rPr lang="en-US" sz="2800" dirty="0"/>
              <a:t>Define the categories of Expedited Review</a:t>
            </a:r>
          </a:p>
          <a:p>
            <a:pPr marL="457200" indent="-457200">
              <a:buClr>
                <a:schemeClr val="accent4"/>
              </a:buClr>
              <a:buFont typeface="Wingdings" panose="05000000000000000000" pitchFamily="2" charset="2"/>
              <a:buChar char="§"/>
            </a:pPr>
            <a:r>
              <a:rPr lang="en-US" sz="2800" dirty="0"/>
              <a:t>Outline the IRB review process for </a:t>
            </a:r>
            <a:r>
              <a:rPr lang="en-US" sz="2800"/>
              <a:t>Expedited research</a:t>
            </a:r>
            <a:endParaRPr lang="en-US" sz="2800" dirty="0"/>
          </a:p>
        </p:txBody>
      </p:sp>
      <p:sp>
        <p:nvSpPr>
          <p:cNvPr id="4" name="Slide Number Placeholder 3"/>
          <p:cNvSpPr>
            <a:spLocks noGrp="1"/>
          </p:cNvSpPr>
          <p:nvPr>
            <p:ph type="sldNum" sz="quarter" idx="12"/>
          </p:nvPr>
        </p:nvSpPr>
        <p:spPr/>
        <p:txBody>
          <a:bodyPr/>
          <a:lstStyle/>
          <a:p>
            <a:fld id="{FC90DB9D-1392-4FC2-903F-60147DD10F4C}" type="slidenum">
              <a:rPr lang="en-US" smtClean="0"/>
              <a:t>2</a:t>
            </a:fld>
            <a:endParaRPr lang="en-US" dirty="0"/>
          </a:p>
        </p:txBody>
      </p:sp>
    </p:spTree>
    <p:extLst>
      <p:ext uri="{BB962C8B-B14F-4D97-AF65-F5344CB8AC3E}">
        <p14:creationId xmlns:p14="http://schemas.microsoft.com/office/powerpoint/2010/main" val="2903704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fontScale="90000"/>
          </a:bodyPr>
          <a:lstStyle/>
          <a:p>
            <a:pPr algn="ctr"/>
            <a:r>
              <a:rPr lang="en-US" dirty="0">
                <a:solidFill>
                  <a:schemeClr val="bg1"/>
                </a:solidFill>
              </a:rPr>
              <a:t>REFRESHER: </a:t>
            </a:r>
            <a:br>
              <a:rPr lang="en-US" dirty="0">
                <a:solidFill>
                  <a:schemeClr val="bg1"/>
                </a:solidFill>
              </a:rPr>
            </a:br>
            <a:r>
              <a:rPr lang="en-US" dirty="0">
                <a:solidFill>
                  <a:schemeClr val="bg1"/>
                </a:solidFill>
              </a:rPr>
              <a:t>Does the Study Require IRB Review?</a:t>
            </a:r>
          </a:p>
        </p:txBody>
      </p:sp>
      <p:sp>
        <p:nvSpPr>
          <p:cNvPr id="4" name="Slide Number Placeholder 3"/>
          <p:cNvSpPr>
            <a:spLocks noGrp="1"/>
          </p:cNvSpPr>
          <p:nvPr>
            <p:ph type="sldNum" sz="quarter" idx="12"/>
          </p:nvPr>
        </p:nvSpPr>
        <p:spPr/>
        <p:txBody>
          <a:bodyPr/>
          <a:lstStyle/>
          <a:p>
            <a:fld id="{FC90DB9D-1392-4FC2-903F-60147DD10F4C}" type="slidenum">
              <a:rPr lang="en-US" smtClean="0"/>
              <a:t>3</a:t>
            </a:fld>
            <a:endParaRPr lang="en-US" dirty="0"/>
          </a:p>
        </p:txBody>
      </p:sp>
      <p:sp>
        <p:nvSpPr>
          <p:cNvPr id="3" name="TextBox 2">
            <a:extLst>
              <a:ext uri="{FF2B5EF4-FFF2-40B4-BE49-F238E27FC236}">
                <a16:creationId xmlns:a16="http://schemas.microsoft.com/office/drawing/2014/main" id="{0462A206-4C88-8696-FD59-03F98DC57A3E}"/>
              </a:ext>
            </a:extLst>
          </p:cNvPr>
          <p:cNvSpPr txBox="1"/>
          <p:nvPr/>
        </p:nvSpPr>
        <p:spPr>
          <a:xfrm>
            <a:off x="318329" y="1330022"/>
            <a:ext cx="8525745" cy="4678204"/>
          </a:xfrm>
          <a:prstGeom prst="rect">
            <a:avLst/>
          </a:prstGeom>
          <a:noFill/>
        </p:spPr>
        <p:txBody>
          <a:bodyPr wrap="square" rtlCol="0">
            <a:spAutoFit/>
          </a:bodyPr>
          <a:lstStyle/>
          <a:p>
            <a:pPr algn="ctr"/>
            <a:r>
              <a:rPr lang="en-US" b="1" dirty="0"/>
              <a:t>If the study </a:t>
            </a:r>
            <a:r>
              <a:rPr lang="en-US" b="1" u="sng" dirty="0"/>
              <a:t>meets both </a:t>
            </a:r>
            <a:r>
              <a:rPr lang="en-US" b="1" dirty="0"/>
              <a:t>of the following definitions, then it requires IRB review</a:t>
            </a:r>
            <a:r>
              <a:rPr lang="en-US" dirty="0"/>
              <a:t>:</a:t>
            </a:r>
          </a:p>
          <a:p>
            <a:pPr algn="ctr"/>
            <a:endParaRPr lang="en-US" dirty="0"/>
          </a:p>
          <a:p>
            <a:r>
              <a:rPr lang="en-US" b="1" dirty="0">
                <a:solidFill>
                  <a:srgbClr val="7030A0"/>
                </a:solidFill>
              </a:rPr>
              <a:t>Is it Research? </a:t>
            </a:r>
          </a:p>
          <a:p>
            <a:r>
              <a:rPr lang="en-US" sz="1600" dirty="0"/>
              <a:t>A </a:t>
            </a:r>
            <a:r>
              <a:rPr lang="en-US" sz="1600" i="1" dirty="0">
                <a:solidFill>
                  <a:srgbClr val="7030A0"/>
                </a:solidFill>
              </a:rPr>
              <a:t>systematic investigation</a:t>
            </a:r>
            <a:r>
              <a:rPr lang="en-US" sz="1600" dirty="0"/>
              <a:t>, including development, testing, and evaluation, designed to develop or contribute to </a:t>
            </a:r>
            <a:r>
              <a:rPr lang="en-US" sz="1600" i="1" dirty="0">
                <a:solidFill>
                  <a:srgbClr val="7030A0"/>
                </a:solidFill>
              </a:rPr>
              <a:t>generalizable</a:t>
            </a:r>
            <a:r>
              <a:rPr lang="en-US" sz="1600" dirty="0"/>
              <a:t> knowledge (</a:t>
            </a:r>
            <a:r>
              <a:rPr lang="en-US" sz="1600" i="1" dirty="0"/>
              <a:t>HHS Common Rule</a:t>
            </a:r>
            <a:r>
              <a:rPr lang="en-US" sz="1600" dirty="0"/>
              <a:t>) </a:t>
            </a:r>
          </a:p>
          <a:p>
            <a:endParaRPr lang="en-US" sz="1600" dirty="0"/>
          </a:p>
          <a:p>
            <a:r>
              <a:rPr lang="en-US" sz="1600" dirty="0"/>
              <a:t>Any experiment that involves a test article and one or more human subjects, and that either must meet the requirements for prior submission to the Food and Drug Administration (</a:t>
            </a:r>
            <a:r>
              <a:rPr lang="en-US" sz="1600" i="1" dirty="0"/>
              <a:t>FDA</a:t>
            </a:r>
            <a:r>
              <a:rPr lang="en-US" sz="1600" dirty="0"/>
              <a:t>)</a:t>
            </a:r>
          </a:p>
          <a:p>
            <a:endParaRPr lang="en-US" dirty="0"/>
          </a:p>
          <a:p>
            <a:r>
              <a:rPr lang="en-US" b="1" dirty="0">
                <a:solidFill>
                  <a:srgbClr val="7030A0"/>
                </a:solidFill>
              </a:rPr>
              <a:t>Does it involve Human Subjects?  </a:t>
            </a:r>
          </a:p>
          <a:p>
            <a:r>
              <a:rPr lang="en-US" sz="1600" dirty="0"/>
              <a:t>A living individual about whom an investigator conducting research:</a:t>
            </a:r>
          </a:p>
          <a:p>
            <a:pPr marL="800100" lvl="1" indent="-342900">
              <a:buFont typeface="+mj-lt"/>
              <a:buAutoNum type="alphaUcPeriod"/>
            </a:pPr>
            <a:r>
              <a:rPr lang="en-US" sz="1600" dirty="0"/>
              <a:t>Obtains information or biospecimens through </a:t>
            </a:r>
            <a:r>
              <a:rPr lang="en-US" sz="1600" i="1" dirty="0">
                <a:solidFill>
                  <a:srgbClr val="7030A0"/>
                </a:solidFill>
              </a:rPr>
              <a:t>intervention</a:t>
            </a:r>
            <a:r>
              <a:rPr lang="en-US" sz="1600" dirty="0"/>
              <a:t> or </a:t>
            </a:r>
            <a:r>
              <a:rPr lang="en-US" sz="1600" i="1" dirty="0">
                <a:solidFill>
                  <a:srgbClr val="7030A0"/>
                </a:solidFill>
              </a:rPr>
              <a:t>interaction</a:t>
            </a:r>
            <a:r>
              <a:rPr lang="en-US" sz="1600" dirty="0"/>
              <a:t> with the individual, AND uses, studies, or analyzes the information or biospecimens; </a:t>
            </a:r>
            <a:r>
              <a:rPr lang="en-US" sz="1600" i="1" dirty="0"/>
              <a:t>OR</a:t>
            </a:r>
          </a:p>
          <a:p>
            <a:pPr marL="800100" lvl="1" indent="-342900">
              <a:buFont typeface="+mj-lt"/>
              <a:buAutoNum type="alphaUcPeriod"/>
            </a:pPr>
            <a:r>
              <a:rPr lang="en-US" sz="1600" dirty="0"/>
              <a:t>Obtains, uses, studies, analyzes, or generates </a:t>
            </a:r>
            <a:r>
              <a:rPr lang="en-US" sz="1600" i="1" dirty="0">
                <a:solidFill>
                  <a:srgbClr val="7030A0"/>
                </a:solidFill>
              </a:rPr>
              <a:t>identifiable private information </a:t>
            </a:r>
            <a:r>
              <a:rPr lang="en-US" sz="1600" dirty="0"/>
              <a:t>or identifiable biospecimens (</a:t>
            </a:r>
            <a:r>
              <a:rPr lang="en-US" sz="1600" i="1" dirty="0"/>
              <a:t>HHS Common Rule</a:t>
            </a:r>
            <a:r>
              <a:rPr lang="en-US" sz="1600" dirty="0"/>
              <a:t>)</a:t>
            </a:r>
          </a:p>
          <a:p>
            <a:pPr marL="800100" lvl="1" indent="-342900">
              <a:buFont typeface="+mj-lt"/>
              <a:buAutoNum type="alphaUcPeriod"/>
            </a:pPr>
            <a:endParaRPr lang="en-US" sz="1600" dirty="0"/>
          </a:p>
          <a:p>
            <a:r>
              <a:rPr lang="en-US" sz="1600" dirty="0"/>
              <a:t>An individual who is or becomes a participant in research, either as a recipient of the test article or as a control. A subject may be either a healthy individual or a patient (</a:t>
            </a:r>
            <a:r>
              <a:rPr lang="en-US" sz="1600" i="1" dirty="0"/>
              <a:t>FDA</a:t>
            </a:r>
            <a:r>
              <a:rPr lang="en-US" sz="1600" dirty="0"/>
              <a:t>)</a:t>
            </a:r>
          </a:p>
        </p:txBody>
      </p:sp>
    </p:spTree>
    <p:extLst>
      <p:ext uri="{BB962C8B-B14F-4D97-AF65-F5344CB8AC3E}">
        <p14:creationId xmlns:p14="http://schemas.microsoft.com/office/powerpoint/2010/main" val="1661986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Levels of IRB Review</a:t>
            </a:r>
          </a:p>
        </p:txBody>
      </p:sp>
      <p:sp>
        <p:nvSpPr>
          <p:cNvPr id="4" name="Slide Number Placeholder 3"/>
          <p:cNvSpPr>
            <a:spLocks noGrp="1"/>
          </p:cNvSpPr>
          <p:nvPr>
            <p:ph type="sldNum" sz="quarter" idx="12"/>
          </p:nvPr>
        </p:nvSpPr>
        <p:spPr/>
        <p:txBody>
          <a:bodyPr/>
          <a:lstStyle/>
          <a:p>
            <a:fld id="{FC90DB9D-1392-4FC2-903F-60147DD10F4C}" type="slidenum">
              <a:rPr lang="en-US" smtClean="0"/>
              <a:t>4</a:t>
            </a:fld>
            <a:endParaRPr lang="en-US" dirty="0"/>
          </a:p>
        </p:txBody>
      </p:sp>
      <p:sp>
        <p:nvSpPr>
          <p:cNvPr id="5" name="TextBox 4">
            <a:extLst>
              <a:ext uri="{FF2B5EF4-FFF2-40B4-BE49-F238E27FC236}">
                <a16:creationId xmlns:a16="http://schemas.microsoft.com/office/drawing/2014/main" id="{B5028B78-E801-2DD1-727F-9D0CCC807A76}"/>
              </a:ext>
            </a:extLst>
          </p:cNvPr>
          <p:cNvSpPr txBox="1"/>
          <p:nvPr/>
        </p:nvSpPr>
        <p:spPr>
          <a:xfrm>
            <a:off x="318329" y="1330022"/>
            <a:ext cx="8525745" cy="646331"/>
          </a:xfrm>
          <a:prstGeom prst="rect">
            <a:avLst/>
          </a:prstGeom>
          <a:noFill/>
        </p:spPr>
        <p:txBody>
          <a:bodyPr wrap="square" rtlCol="0">
            <a:spAutoFit/>
          </a:bodyPr>
          <a:lstStyle/>
          <a:p>
            <a:pPr algn="ctr"/>
            <a:r>
              <a:rPr kumimoji="0" lang="en-US" altLang="en-US" i="0" u="none" strike="noStrike" kern="1200" cap="none" spc="0" normalizeH="0" baseline="0" noProof="0" dirty="0">
                <a:ln>
                  <a:noFill/>
                </a:ln>
                <a:effectLst/>
                <a:uLnTx/>
                <a:uFillTx/>
                <a:ea typeface="+mn-ea"/>
                <a:cs typeface="+mn-cs"/>
              </a:rPr>
              <a:t>There are three levels of IRB review for human participant research. Each category is different in the level of scrutiny and review procedures</a:t>
            </a:r>
            <a:r>
              <a:rPr kumimoji="0" lang="en-US" altLang="en-US" i="0" u="none" strike="noStrike" kern="1200" cap="none" spc="0" normalizeH="0" noProof="0" dirty="0">
                <a:ln>
                  <a:noFill/>
                </a:ln>
                <a:effectLst/>
                <a:uLnTx/>
                <a:uFillTx/>
                <a:ea typeface="+mn-ea"/>
                <a:cs typeface="+mn-cs"/>
              </a:rPr>
              <a:t> required.</a:t>
            </a:r>
            <a:r>
              <a:rPr kumimoji="0" lang="en-US" altLang="en-US" i="0" u="none" strike="noStrike" kern="1200" cap="none" spc="0" normalizeH="0" baseline="0" noProof="0" dirty="0">
                <a:ln>
                  <a:noFill/>
                </a:ln>
                <a:effectLst/>
                <a:uLnTx/>
                <a:uFillTx/>
                <a:ea typeface="+mn-ea"/>
                <a:cs typeface="+mn-cs"/>
              </a:rPr>
              <a:t> </a:t>
            </a:r>
            <a:endParaRPr lang="en-US" dirty="0"/>
          </a:p>
        </p:txBody>
      </p:sp>
      <p:graphicFrame>
        <p:nvGraphicFramePr>
          <p:cNvPr id="6" name="Diagram 5">
            <a:extLst>
              <a:ext uri="{FF2B5EF4-FFF2-40B4-BE49-F238E27FC236}">
                <a16:creationId xmlns:a16="http://schemas.microsoft.com/office/drawing/2014/main" id="{4176904B-403A-CE9E-2F2A-2BACA7C84162}"/>
              </a:ext>
            </a:extLst>
          </p:cNvPr>
          <p:cNvGraphicFramePr/>
          <p:nvPr>
            <p:extLst>
              <p:ext uri="{D42A27DB-BD31-4B8C-83A1-F6EECF244321}">
                <p14:modId xmlns:p14="http://schemas.microsoft.com/office/powerpoint/2010/main" val="2619095948"/>
              </p:ext>
            </p:extLst>
          </p:nvPr>
        </p:nvGraphicFramePr>
        <p:xfrm>
          <a:off x="572119" y="1976353"/>
          <a:ext cx="7999761" cy="4090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53DD26CF-8340-BA00-048E-810E6A8075EF}"/>
              </a:ext>
            </a:extLst>
          </p:cNvPr>
          <p:cNvSpPr txBox="1"/>
          <p:nvPr/>
        </p:nvSpPr>
        <p:spPr>
          <a:xfrm>
            <a:off x="149332" y="6137718"/>
            <a:ext cx="7244526" cy="430887"/>
          </a:xfrm>
          <a:prstGeom prst="rect">
            <a:avLst/>
          </a:prstGeom>
          <a:noFill/>
        </p:spPr>
        <p:txBody>
          <a:bodyPr wrap="square">
            <a:spAutoFit/>
          </a:bodyPr>
          <a:lstStyle/>
          <a:p>
            <a:r>
              <a:rPr lang="en-US" sz="1100" b="0" i="0" dirty="0">
                <a:latin typeface="+mn-lt"/>
              </a:rPr>
              <a:t>*Minimal Risk: The probability and magnitude of harm or discomfort anticipated in the research are not greater than those ordinarily encountered in daily life or during the performance of routine physical or psychological examinations or tests</a:t>
            </a:r>
          </a:p>
        </p:txBody>
      </p:sp>
    </p:spTree>
    <p:extLst>
      <p:ext uri="{BB962C8B-B14F-4D97-AF65-F5344CB8AC3E}">
        <p14:creationId xmlns:p14="http://schemas.microsoft.com/office/powerpoint/2010/main" val="40295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Expedited Categories: Initial Review </a:t>
            </a:r>
          </a:p>
        </p:txBody>
      </p:sp>
      <p:sp>
        <p:nvSpPr>
          <p:cNvPr id="4" name="Slide Number Placeholder 3"/>
          <p:cNvSpPr>
            <a:spLocks noGrp="1"/>
          </p:cNvSpPr>
          <p:nvPr>
            <p:ph type="sldNum" sz="quarter" idx="12"/>
          </p:nvPr>
        </p:nvSpPr>
        <p:spPr/>
        <p:txBody>
          <a:bodyPr/>
          <a:lstStyle/>
          <a:p>
            <a:fld id="{FC90DB9D-1392-4FC2-903F-60147DD10F4C}" type="slidenum">
              <a:rPr lang="en-US" smtClean="0"/>
              <a:t>5</a:t>
            </a:fld>
            <a:endParaRPr lang="en-US" dirty="0"/>
          </a:p>
        </p:txBody>
      </p:sp>
      <p:graphicFrame>
        <p:nvGraphicFramePr>
          <p:cNvPr id="5" name="Table 2">
            <a:extLst>
              <a:ext uri="{FF2B5EF4-FFF2-40B4-BE49-F238E27FC236}">
                <a16:creationId xmlns:a16="http://schemas.microsoft.com/office/drawing/2014/main" id="{22EC4C50-7B4E-D44F-C9A7-32CF4CACB30B}"/>
              </a:ext>
            </a:extLst>
          </p:cNvPr>
          <p:cNvGraphicFramePr>
            <a:graphicFrameLocks noGrp="1"/>
          </p:cNvGraphicFramePr>
          <p:nvPr>
            <p:extLst>
              <p:ext uri="{D42A27DB-BD31-4B8C-83A1-F6EECF244321}">
                <p14:modId xmlns:p14="http://schemas.microsoft.com/office/powerpoint/2010/main" val="2473853321"/>
              </p:ext>
            </p:extLst>
          </p:nvPr>
        </p:nvGraphicFramePr>
        <p:xfrm>
          <a:off x="658234" y="2101659"/>
          <a:ext cx="7845936" cy="1737360"/>
        </p:xfrm>
        <a:graphic>
          <a:graphicData uri="http://schemas.openxmlformats.org/drawingml/2006/table">
            <a:tbl>
              <a:tblPr firstRow="1" bandRow="1">
                <a:tableStyleId>{5C22544A-7EE6-4342-B048-85BDC9FD1C3A}</a:tableStyleId>
              </a:tblPr>
              <a:tblGrid>
                <a:gridCol w="1961484">
                  <a:extLst>
                    <a:ext uri="{9D8B030D-6E8A-4147-A177-3AD203B41FA5}">
                      <a16:colId xmlns:a16="http://schemas.microsoft.com/office/drawing/2014/main" val="3691902575"/>
                    </a:ext>
                  </a:extLst>
                </a:gridCol>
                <a:gridCol w="1961484">
                  <a:extLst>
                    <a:ext uri="{9D8B030D-6E8A-4147-A177-3AD203B41FA5}">
                      <a16:colId xmlns:a16="http://schemas.microsoft.com/office/drawing/2014/main" val="1271756425"/>
                    </a:ext>
                  </a:extLst>
                </a:gridCol>
                <a:gridCol w="1961484">
                  <a:extLst>
                    <a:ext uri="{9D8B030D-6E8A-4147-A177-3AD203B41FA5}">
                      <a16:colId xmlns:a16="http://schemas.microsoft.com/office/drawing/2014/main" val="1370438598"/>
                    </a:ext>
                  </a:extLst>
                </a:gridCol>
                <a:gridCol w="1961484">
                  <a:extLst>
                    <a:ext uri="{9D8B030D-6E8A-4147-A177-3AD203B41FA5}">
                      <a16:colId xmlns:a16="http://schemas.microsoft.com/office/drawing/2014/main" val="1160279448"/>
                    </a:ext>
                  </a:extLst>
                </a:gridCol>
              </a:tblGrid>
              <a:tr h="1579023">
                <a:tc>
                  <a:txBody>
                    <a:bodyPr/>
                    <a:lstStyle/>
                    <a:p>
                      <a:r>
                        <a:rPr lang="en-US" sz="1200" b="1" u="sng" dirty="0">
                          <a:solidFill>
                            <a:schemeClr val="tx1"/>
                          </a:solidFill>
                        </a:rPr>
                        <a:t>Category 1</a:t>
                      </a:r>
                      <a:r>
                        <a:rPr lang="en-US" sz="1200" b="1" dirty="0">
                          <a:solidFill>
                            <a:schemeClr val="tx1"/>
                          </a:solidFill>
                        </a:rPr>
                        <a:t>: Clinical studies of drugs and devices that do not require an Investigational New Drug (IND) or Investigational Device Exemption (IDE) application.</a:t>
                      </a:r>
                    </a:p>
                    <a:p>
                      <a:r>
                        <a:rPr lang="en-US" sz="1200" b="0" i="1" dirty="0">
                          <a:solidFill>
                            <a:srgbClr val="9900FF"/>
                          </a:solidFill>
                        </a:rPr>
                        <a:t>Requires Consent/HIPAA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u="sng" dirty="0">
                          <a:solidFill>
                            <a:schemeClr val="tx1"/>
                          </a:solidFill>
                        </a:rPr>
                        <a:t>Category 2</a:t>
                      </a:r>
                      <a:r>
                        <a:rPr lang="en-US" sz="1200" b="1" dirty="0">
                          <a:solidFill>
                            <a:schemeClr val="tx1"/>
                          </a:solidFill>
                        </a:rPr>
                        <a:t>: Research that collects blood samples by finger stick, heel stick, ear stick or venipuncture from healthy, non-pregnant adults and sometimes children (limited amount of blood)</a:t>
                      </a:r>
                      <a:r>
                        <a:rPr lang="en-US" sz="1200" b="1" i="1" dirty="0">
                          <a:solidFill>
                            <a:schemeClr val="tx1"/>
                          </a:solidFill>
                        </a:rPr>
                        <a:t>.</a:t>
                      </a:r>
                    </a:p>
                    <a:p>
                      <a:r>
                        <a:rPr lang="en-US" sz="1200" b="0" i="1" dirty="0">
                          <a:solidFill>
                            <a:srgbClr val="9900FF"/>
                          </a:solidFill>
                        </a:rPr>
                        <a:t>Requires Consent/HIPAA</a:t>
                      </a:r>
                      <a:endParaRPr lang="en-US" sz="1200" b="0" dirty="0">
                        <a:solidFill>
                          <a:srgbClr val="99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u="sng" dirty="0">
                          <a:solidFill>
                            <a:schemeClr val="tx1"/>
                          </a:solidFill>
                        </a:rPr>
                        <a:t>Category 3</a:t>
                      </a:r>
                      <a:r>
                        <a:rPr lang="en-US" sz="1200" b="1" dirty="0">
                          <a:solidFill>
                            <a:schemeClr val="tx1"/>
                          </a:solidFill>
                        </a:rPr>
                        <a:t>: Prospective non-invasive collection of biological specimens for research purposes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9900FF"/>
                          </a:solidFill>
                        </a:rPr>
                        <a:t>Requires Consent/HIPAA</a:t>
                      </a:r>
                      <a:endParaRPr lang="en-US" sz="1200" b="0" dirty="0">
                        <a:solidFill>
                          <a:srgbClr val="9900FF"/>
                        </a:solidFill>
                      </a:endParaRPr>
                    </a:p>
                    <a:p>
                      <a:endParaRPr lang="en-US" sz="1200" b="1" dirty="0">
                        <a:solidFill>
                          <a:schemeClr val="tx1"/>
                        </a:solidFill>
                      </a:endParaRPr>
                    </a:p>
                    <a:p>
                      <a:endParaRPr lang="en-US" sz="1200" b="1"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u="sng" dirty="0">
                          <a:solidFill>
                            <a:schemeClr val="tx1"/>
                          </a:solidFill>
                        </a:rPr>
                        <a:t>Category 4</a:t>
                      </a:r>
                      <a:r>
                        <a:rPr lang="en-US" sz="1200" b="1" dirty="0">
                          <a:solidFill>
                            <a:schemeClr val="tx1"/>
                          </a:solidFill>
                        </a:rPr>
                        <a:t>: Collection of data through non-invasive standard of care procedures.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9900FF"/>
                          </a:solidFill>
                        </a:rPr>
                        <a:t>Requires Consent/HIPAA</a:t>
                      </a:r>
                      <a:endParaRPr lang="en-US" sz="1200" b="0" dirty="0">
                        <a:solidFill>
                          <a:srgbClr val="9900FF"/>
                        </a:solidFill>
                      </a:endParaRPr>
                    </a:p>
                    <a:p>
                      <a:endParaRPr lang="en-US" sz="1200" b="1"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108733"/>
                  </a:ext>
                </a:extLst>
              </a:tr>
            </a:tbl>
          </a:graphicData>
        </a:graphic>
      </p:graphicFrame>
      <p:graphicFrame>
        <p:nvGraphicFramePr>
          <p:cNvPr id="8" name="Table 2">
            <a:extLst>
              <a:ext uri="{FF2B5EF4-FFF2-40B4-BE49-F238E27FC236}">
                <a16:creationId xmlns:a16="http://schemas.microsoft.com/office/drawing/2014/main" id="{E606C6E3-A561-1297-F095-58A93C959788}"/>
              </a:ext>
            </a:extLst>
          </p:cNvPr>
          <p:cNvGraphicFramePr>
            <a:graphicFrameLocks noGrp="1"/>
          </p:cNvGraphicFramePr>
          <p:nvPr>
            <p:extLst>
              <p:ext uri="{D42A27DB-BD31-4B8C-83A1-F6EECF244321}">
                <p14:modId xmlns:p14="http://schemas.microsoft.com/office/powerpoint/2010/main" val="663409896"/>
              </p:ext>
            </p:extLst>
          </p:nvPr>
        </p:nvGraphicFramePr>
        <p:xfrm>
          <a:off x="1629773" y="5131205"/>
          <a:ext cx="6021756" cy="1554480"/>
        </p:xfrm>
        <a:graphic>
          <a:graphicData uri="http://schemas.openxmlformats.org/drawingml/2006/table">
            <a:tbl>
              <a:tblPr firstRow="1" bandRow="1">
                <a:tableStyleId>{5C22544A-7EE6-4342-B048-85BDC9FD1C3A}</a:tableStyleId>
              </a:tblPr>
              <a:tblGrid>
                <a:gridCol w="2007252">
                  <a:extLst>
                    <a:ext uri="{9D8B030D-6E8A-4147-A177-3AD203B41FA5}">
                      <a16:colId xmlns:a16="http://schemas.microsoft.com/office/drawing/2014/main" val="3691902575"/>
                    </a:ext>
                  </a:extLst>
                </a:gridCol>
                <a:gridCol w="2007252">
                  <a:extLst>
                    <a:ext uri="{9D8B030D-6E8A-4147-A177-3AD203B41FA5}">
                      <a16:colId xmlns:a16="http://schemas.microsoft.com/office/drawing/2014/main" val="1271756425"/>
                    </a:ext>
                  </a:extLst>
                </a:gridCol>
                <a:gridCol w="2007252">
                  <a:extLst>
                    <a:ext uri="{9D8B030D-6E8A-4147-A177-3AD203B41FA5}">
                      <a16:colId xmlns:a16="http://schemas.microsoft.com/office/drawing/2014/main" val="1370438598"/>
                    </a:ext>
                  </a:extLst>
                </a:gridCol>
              </a:tblGrid>
              <a:tr h="1338993">
                <a:tc>
                  <a:txBody>
                    <a:bodyPr/>
                    <a:lstStyle/>
                    <a:p>
                      <a:r>
                        <a:rPr lang="en-US" sz="1200" b="1" u="sng" dirty="0">
                          <a:solidFill>
                            <a:schemeClr val="tx1"/>
                          </a:solidFill>
                        </a:rPr>
                        <a:t>Category 5</a:t>
                      </a:r>
                      <a:r>
                        <a:rPr lang="en-US" sz="1200" b="1" dirty="0">
                          <a:solidFill>
                            <a:schemeClr val="tx1"/>
                          </a:solidFill>
                        </a:rPr>
                        <a:t>: Review of data, documents, records, specimens that have been or will be collected solely for non-research purposes.</a:t>
                      </a:r>
                    </a:p>
                    <a:p>
                      <a:r>
                        <a:rPr lang="en-US" sz="1200" b="0" i="1" dirty="0">
                          <a:solidFill>
                            <a:srgbClr val="9900FF"/>
                          </a:solidFill>
                        </a:rPr>
                        <a:t>Waiver of Consent/HIPAA</a:t>
                      </a:r>
                    </a:p>
                    <a:p>
                      <a:endParaRPr lang="en-US" sz="1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u="sng" dirty="0">
                          <a:solidFill>
                            <a:schemeClr val="tx1"/>
                          </a:solidFill>
                        </a:rPr>
                        <a:t>Category 6</a:t>
                      </a:r>
                      <a:r>
                        <a:rPr lang="en-US" sz="1200" b="1" dirty="0">
                          <a:solidFill>
                            <a:schemeClr val="tx1"/>
                          </a:solidFill>
                        </a:rPr>
                        <a:t>: Collection of data from voice, video, digital or image recordings made for research purposes.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9900FF"/>
                          </a:solidFill>
                        </a:rPr>
                        <a:t>Requires Consent/HIPAA</a:t>
                      </a:r>
                      <a:endParaRPr lang="en-US" sz="1200" b="0" dirty="0">
                        <a:solidFill>
                          <a:srgbClr val="9900FF"/>
                        </a:solidFill>
                      </a:endParaRPr>
                    </a:p>
                    <a:p>
                      <a:endParaRPr lang="en-US" sz="1200" b="1" dirty="0">
                        <a:solidFill>
                          <a:schemeClr val="tx1"/>
                        </a:solidFill>
                      </a:endParaRPr>
                    </a:p>
                    <a:p>
                      <a:endParaRPr lang="en-US" sz="1200" b="1"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u="sng" dirty="0">
                          <a:solidFill>
                            <a:schemeClr val="tx1"/>
                          </a:solidFill>
                        </a:rPr>
                        <a:t>Category 7</a:t>
                      </a:r>
                      <a:r>
                        <a:rPr lang="en-US" sz="1200" b="1" dirty="0">
                          <a:solidFill>
                            <a:schemeClr val="tx1"/>
                          </a:solidFill>
                        </a:rPr>
                        <a:t>: Research performed on individual or group characteristics or behaviors or involves employing surveys, interviews, oral histories, focus groups,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9900FF"/>
                          </a:solidFill>
                        </a:rPr>
                        <a:t>May require Consent/HIPAA</a:t>
                      </a:r>
                      <a:endParaRPr lang="en-US" sz="1200" b="0" dirty="0">
                        <a:solidFill>
                          <a:srgbClr val="99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108733"/>
                  </a:ext>
                </a:extLst>
              </a:tr>
            </a:tbl>
          </a:graphicData>
        </a:graphic>
      </p:graphicFrame>
      <p:pic>
        <p:nvPicPr>
          <p:cNvPr id="3" name="Picture 2">
            <a:extLst>
              <a:ext uri="{FF2B5EF4-FFF2-40B4-BE49-F238E27FC236}">
                <a16:creationId xmlns:a16="http://schemas.microsoft.com/office/drawing/2014/main" id="{41D21FC0-9B76-9260-F786-2A903E51BB1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9167" t="8056" r="25695" b="7195"/>
          <a:stretch/>
        </p:blipFill>
        <p:spPr>
          <a:xfrm>
            <a:off x="658234" y="1246079"/>
            <a:ext cx="400802" cy="752501"/>
          </a:xfrm>
          <a:prstGeom prst="rect">
            <a:avLst/>
          </a:prstGeom>
        </p:spPr>
      </p:pic>
      <p:pic>
        <p:nvPicPr>
          <p:cNvPr id="6" name="Picture 5">
            <a:extLst>
              <a:ext uri="{FF2B5EF4-FFF2-40B4-BE49-F238E27FC236}">
                <a16:creationId xmlns:a16="http://schemas.microsoft.com/office/drawing/2014/main" id="{FCF4C32B-0810-8DF7-9964-F614499A453E}"/>
              </a:ext>
            </a:extLst>
          </p:cNvPr>
          <p:cNvPicPr>
            <a:picLocks noChangeAspect="1"/>
          </p:cNvPicPr>
          <p:nvPr/>
        </p:nvPicPr>
        <p:blipFill>
          <a:blip r:embed="rId5">
            <a:grayscl/>
            <a:alphaModFix amt="85000"/>
          </a:blip>
          <a:stretch>
            <a:fillRect/>
          </a:stretch>
        </p:blipFill>
        <p:spPr>
          <a:xfrm>
            <a:off x="1059036" y="1181799"/>
            <a:ext cx="1471288" cy="881062"/>
          </a:xfrm>
          <a:prstGeom prst="rect">
            <a:avLst/>
          </a:prstGeom>
        </p:spPr>
      </p:pic>
      <p:pic>
        <p:nvPicPr>
          <p:cNvPr id="7" name="Picture 6">
            <a:extLst>
              <a:ext uri="{FF2B5EF4-FFF2-40B4-BE49-F238E27FC236}">
                <a16:creationId xmlns:a16="http://schemas.microsoft.com/office/drawing/2014/main" id="{AD193C5B-DE97-7E65-B74A-C213F26C5ADE}"/>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3209926" y="1226599"/>
            <a:ext cx="823520" cy="823520"/>
          </a:xfrm>
          <a:prstGeom prst="rect">
            <a:avLst/>
          </a:prstGeom>
        </p:spPr>
      </p:pic>
      <p:pic>
        <p:nvPicPr>
          <p:cNvPr id="9" name="Picture 8">
            <a:extLst>
              <a:ext uri="{FF2B5EF4-FFF2-40B4-BE49-F238E27FC236}">
                <a16:creationId xmlns:a16="http://schemas.microsoft.com/office/drawing/2014/main" id="{D68DBB15-67B1-7EF5-501F-30F405EEF768}"/>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4790752" y="1354096"/>
            <a:ext cx="1429073" cy="644484"/>
          </a:xfrm>
          <a:prstGeom prst="rect">
            <a:avLst/>
          </a:prstGeom>
        </p:spPr>
      </p:pic>
      <p:pic>
        <p:nvPicPr>
          <p:cNvPr id="11" name="Picture 10">
            <a:extLst>
              <a:ext uri="{FF2B5EF4-FFF2-40B4-BE49-F238E27FC236}">
                <a16:creationId xmlns:a16="http://schemas.microsoft.com/office/drawing/2014/main" id="{1C7A9437-8915-646B-67EC-0AFAF9295CF6}"/>
              </a:ext>
            </a:extLst>
          </p:cNvPr>
          <p:cNvPicPr>
            <a:picLocks noChangeAspect="1"/>
          </p:cNvPicPr>
          <p:nvPr/>
        </p:nvPicPr>
        <p:blipFill>
          <a:blip r:embed="rId10">
            <a:grayscl/>
          </a:blip>
          <a:stretch>
            <a:fillRect/>
          </a:stretch>
        </p:blipFill>
        <p:spPr>
          <a:xfrm>
            <a:off x="6801414" y="1138415"/>
            <a:ext cx="1451746" cy="967831"/>
          </a:xfrm>
          <a:prstGeom prst="rect">
            <a:avLst/>
          </a:prstGeom>
        </p:spPr>
      </p:pic>
      <p:pic>
        <p:nvPicPr>
          <p:cNvPr id="12" name="Picture 11">
            <a:extLst>
              <a:ext uri="{FF2B5EF4-FFF2-40B4-BE49-F238E27FC236}">
                <a16:creationId xmlns:a16="http://schemas.microsoft.com/office/drawing/2014/main" id="{02ACF706-41B4-8155-CCC2-D44C77544F0F}"/>
              </a:ext>
            </a:extLst>
          </p:cNvPr>
          <p:cNvPicPr>
            <a:picLocks noChangeAspect="1"/>
          </p:cNvPicPr>
          <p:nvPr/>
        </p:nvPicPr>
        <p:blipFill>
          <a:blip r:embed="rId11">
            <a:grayscl/>
            <a:alphaModFix amt="70000"/>
          </a:blip>
          <a:stretch>
            <a:fillRect/>
          </a:stretch>
        </p:blipFill>
        <p:spPr>
          <a:xfrm>
            <a:off x="1809058" y="4125976"/>
            <a:ext cx="1257810" cy="920750"/>
          </a:xfrm>
          <a:prstGeom prst="rect">
            <a:avLst/>
          </a:prstGeom>
        </p:spPr>
      </p:pic>
      <p:pic>
        <p:nvPicPr>
          <p:cNvPr id="13" name="Picture 12">
            <a:extLst>
              <a:ext uri="{FF2B5EF4-FFF2-40B4-BE49-F238E27FC236}">
                <a16:creationId xmlns:a16="http://schemas.microsoft.com/office/drawing/2014/main" id="{9E346145-C79A-6F32-1ADB-011CE2296CA4}"/>
              </a:ext>
            </a:extLst>
          </p:cNvPr>
          <p:cNvPicPr>
            <a:picLocks noChangeAspect="1"/>
          </p:cNvPicPr>
          <p:nvPr/>
        </p:nvPicPr>
        <p:blipFill>
          <a:blip r:embed="rId12"/>
          <a:stretch>
            <a:fillRect/>
          </a:stretch>
        </p:blipFill>
        <p:spPr>
          <a:xfrm>
            <a:off x="3791838" y="4102435"/>
            <a:ext cx="1288934" cy="967831"/>
          </a:xfrm>
          <a:prstGeom prst="rect">
            <a:avLst/>
          </a:prstGeom>
        </p:spPr>
      </p:pic>
      <p:pic>
        <p:nvPicPr>
          <p:cNvPr id="14" name="Picture 13">
            <a:extLst>
              <a:ext uri="{FF2B5EF4-FFF2-40B4-BE49-F238E27FC236}">
                <a16:creationId xmlns:a16="http://schemas.microsoft.com/office/drawing/2014/main" id="{BCF38A13-2C94-776B-7815-13852FC36EDB}"/>
              </a:ext>
            </a:extLst>
          </p:cNvPr>
          <p:cNvPicPr>
            <a:picLocks noChangeAspect="1"/>
          </p:cNvPicPr>
          <p:nvPr/>
        </p:nvPicPr>
        <p:blipFill>
          <a:blip r:embed="rId13">
            <a:grayscl/>
          </a:blip>
          <a:stretch>
            <a:fillRect/>
          </a:stretch>
        </p:blipFill>
        <p:spPr>
          <a:xfrm>
            <a:off x="5853112" y="4087793"/>
            <a:ext cx="1114426" cy="1023938"/>
          </a:xfrm>
          <a:prstGeom prst="rect">
            <a:avLst/>
          </a:prstGeom>
        </p:spPr>
      </p:pic>
    </p:spTree>
    <p:extLst>
      <p:ext uri="{BB962C8B-B14F-4D97-AF65-F5344CB8AC3E}">
        <p14:creationId xmlns:p14="http://schemas.microsoft.com/office/powerpoint/2010/main" val="577491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fontScale="90000"/>
          </a:bodyPr>
          <a:lstStyle/>
          <a:p>
            <a:pPr algn="ctr"/>
            <a:r>
              <a:rPr lang="en-US" dirty="0">
                <a:solidFill>
                  <a:schemeClr val="bg1"/>
                </a:solidFill>
              </a:rPr>
              <a:t>Expedited Categories: Continuing Review</a:t>
            </a:r>
          </a:p>
        </p:txBody>
      </p:sp>
      <p:sp>
        <p:nvSpPr>
          <p:cNvPr id="4" name="Slide Number Placeholder 3"/>
          <p:cNvSpPr>
            <a:spLocks noGrp="1"/>
          </p:cNvSpPr>
          <p:nvPr>
            <p:ph type="sldNum" sz="quarter" idx="12"/>
          </p:nvPr>
        </p:nvSpPr>
        <p:spPr/>
        <p:txBody>
          <a:bodyPr/>
          <a:lstStyle/>
          <a:p>
            <a:fld id="{FC90DB9D-1392-4FC2-903F-60147DD10F4C}" type="slidenum">
              <a:rPr lang="en-US" smtClean="0"/>
              <a:t>6</a:t>
            </a:fld>
            <a:endParaRPr lang="en-US" dirty="0"/>
          </a:p>
        </p:txBody>
      </p:sp>
      <p:graphicFrame>
        <p:nvGraphicFramePr>
          <p:cNvPr id="3" name="Table 2">
            <a:extLst>
              <a:ext uri="{FF2B5EF4-FFF2-40B4-BE49-F238E27FC236}">
                <a16:creationId xmlns:a16="http://schemas.microsoft.com/office/drawing/2014/main" id="{2A72C2EB-5DB1-5BDA-3F74-817F8C4A2F96}"/>
              </a:ext>
            </a:extLst>
          </p:cNvPr>
          <p:cNvGraphicFramePr>
            <a:graphicFrameLocks noGrp="1"/>
          </p:cNvGraphicFramePr>
          <p:nvPr/>
        </p:nvGraphicFramePr>
        <p:xfrm>
          <a:off x="2876832" y="1330567"/>
          <a:ext cx="5474982" cy="4846320"/>
        </p:xfrm>
        <a:graphic>
          <a:graphicData uri="http://schemas.openxmlformats.org/drawingml/2006/table">
            <a:tbl>
              <a:tblPr firstRow="1" bandRow="1">
                <a:tableStyleId>{5C22544A-7EE6-4342-B048-85BDC9FD1C3A}</a:tableStyleId>
              </a:tblPr>
              <a:tblGrid>
                <a:gridCol w="2737491">
                  <a:extLst>
                    <a:ext uri="{9D8B030D-6E8A-4147-A177-3AD203B41FA5}">
                      <a16:colId xmlns:a16="http://schemas.microsoft.com/office/drawing/2014/main" val="3691902575"/>
                    </a:ext>
                  </a:extLst>
                </a:gridCol>
                <a:gridCol w="2737491">
                  <a:extLst>
                    <a:ext uri="{9D8B030D-6E8A-4147-A177-3AD203B41FA5}">
                      <a16:colId xmlns:a16="http://schemas.microsoft.com/office/drawing/2014/main" val="1271756425"/>
                    </a:ext>
                  </a:extLst>
                </a:gridCol>
              </a:tblGrid>
              <a:tr h="1830814">
                <a:tc>
                  <a:txBody>
                    <a:bodyPr/>
                    <a:lstStyle/>
                    <a:p>
                      <a:r>
                        <a:rPr lang="en-US" sz="1300" b="1" u="sng" dirty="0">
                          <a:solidFill>
                            <a:schemeClr val="tx1"/>
                          </a:solidFill>
                        </a:rPr>
                        <a:t>Category 8</a:t>
                      </a:r>
                      <a:r>
                        <a:rPr lang="en-US" sz="1300" b="1" dirty="0">
                          <a:solidFill>
                            <a:schemeClr val="tx1"/>
                          </a:solidFill>
                        </a:rPr>
                        <a:t>: Continuing review of research previously approved by the convened IRB as follows: </a:t>
                      </a:r>
                    </a:p>
                    <a:p>
                      <a:endParaRPr lang="en-US" sz="1300" b="1" dirty="0">
                        <a:solidFill>
                          <a:schemeClr val="tx1"/>
                        </a:solidFill>
                      </a:endParaRPr>
                    </a:p>
                    <a:p>
                      <a:r>
                        <a:rPr lang="en-US" sz="1300" b="1" dirty="0">
                          <a:solidFill>
                            <a:schemeClr val="tx1"/>
                          </a:solidFill>
                        </a:rPr>
                        <a:t>Where (i) the research is permanently closed to the enrollment of new participants; (ii) all participants have completed all research-related interventions; and (iii) the research remains active only for long-term follow-up of participants;</a:t>
                      </a:r>
                    </a:p>
                    <a:p>
                      <a:endParaRPr lang="en-US" sz="1300" b="1" dirty="0">
                        <a:solidFill>
                          <a:schemeClr val="tx1"/>
                        </a:solidFill>
                      </a:endParaRPr>
                    </a:p>
                    <a:p>
                      <a:r>
                        <a:rPr lang="en-US" sz="1300" b="0" i="1" dirty="0">
                          <a:solidFill>
                            <a:schemeClr val="tx1"/>
                          </a:solidFill>
                        </a:rPr>
                        <a:t>OR</a:t>
                      </a:r>
                    </a:p>
                    <a:p>
                      <a:endParaRPr lang="en-US" sz="1300" b="1" dirty="0">
                        <a:solidFill>
                          <a:schemeClr val="tx1"/>
                        </a:solidFill>
                      </a:endParaRPr>
                    </a:p>
                    <a:p>
                      <a:r>
                        <a:rPr lang="en-US" sz="1300" b="1" dirty="0">
                          <a:solidFill>
                            <a:schemeClr val="tx1"/>
                          </a:solidFill>
                        </a:rPr>
                        <a:t>Where no participants have been enrolled and no additional risks have been identified</a:t>
                      </a:r>
                    </a:p>
                    <a:p>
                      <a:endParaRPr lang="en-US" sz="1300" b="1" dirty="0">
                        <a:solidFill>
                          <a:schemeClr val="tx1"/>
                        </a:solidFill>
                      </a:endParaRPr>
                    </a:p>
                    <a:p>
                      <a:r>
                        <a:rPr lang="en-US" sz="1300" b="0" i="1" dirty="0">
                          <a:solidFill>
                            <a:schemeClr val="tx1"/>
                          </a:solidFill>
                        </a:rPr>
                        <a:t>OR</a:t>
                      </a:r>
                    </a:p>
                    <a:p>
                      <a:endParaRPr lang="en-US" sz="1300" b="1" dirty="0">
                        <a:solidFill>
                          <a:schemeClr val="tx1"/>
                        </a:solidFill>
                      </a:endParaRPr>
                    </a:p>
                    <a:p>
                      <a:r>
                        <a:rPr lang="en-US" sz="1300" b="1" dirty="0">
                          <a:solidFill>
                            <a:schemeClr val="tx1"/>
                          </a:solidFill>
                        </a:rPr>
                        <a:t>Where the remaining research activities are limited to data analysis.</a:t>
                      </a:r>
                    </a:p>
                    <a:p>
                      <a:endParaRPr lang="en-US" sz="13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300" b="1" u="sng" dirty="0">
                          <a:solidFill>
                            <a:schemeClr val="tx1"/>
                          </a:solidFill>
                        </a:rPr>
                        <a:t>Category 9</a:t>
                      </a:r>
                      <a:r>
                        <a:rPr lang="en-US" sz="1300" b="1" dirty="0">
                          <a:solidFill>
                            <a:schemeClr val="tx1"/>
                          </a:solidFill>
                        </a:rPr>
                        <a:t>: Continuing review of research, not conducted under an investigational new drug application or investigational device exemption where categories two (2) through eight (8) do not apply, but the IRB has determined and documented at a convened meeting that the research involves no greater than minimal risk and no additional risks have been identified.</a:t>
                      </a:r>
                    </a:p>
                    <a:p>
                      <a:endParaRPr lang="en-US" sz="1300" b="1"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108733"/>
                  </a:ext>
                </a:extLst>
              </a:tr>
            </a:tbl>
          </a:graphicData>
        </a:graphic>
      </p:graphicFrame>
      <p:pic>
        <p:nvPicPr>
          <p:cNvPr id="5" name="Picture 4">
            <a:extLst>
              <a:ext uri="{FF2B5EF4-FFF2-40B4-BE49-F238E27FC236}">
                <a16:creationId xmlns:a16="http://schemas.microsoft.com/office/drawing/2014/main" id="{74BFF561-6123-12BB-9BE9-3598A407736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71732" y="2333625"/>
            <a:ext cx="2705100" cy="2705100"/>
          </a:xfrm>
          <a:prstGeom prst="rect">
            <a:avLst/>
          </a:prstGeom>
        </p:spPr>
      </p:pic>
    </p:spTree>
    <p:extLst>
      <p:ext uri="{BB962C8B-B14F-4D97-AF65-F5344CB8AC3E}">
        <p14:creationId xmlns:p14="http://schemas.microsoft.com/office/powerpoint/2010/main" val="2220830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Informed Consent for Expedited Studies</a:t>
            </a:r>
          </a:p>
        </p:txBody>
      </p:sp>
      <p:sp>
        <p:nvSpPr>
          <p:cNvPr id="4" name="Slide Number Placeholder 3"/>
          <p:cNvSpPr>
            <a:spLocks noGrp="1"/>
          </p:cNvSpPr>
          <p:nvPr>
            <p:ph type="sldNum" sz="quarter" idx="12"/>
          </p:nvPr>
        </p:nvSpPr>
        <p:spPr/>
        <p:txBody>
          <a:bodyPr/>
          <a:lstStyle/>
          <a:p>
            <a:fld id="{FC90DB9D-1392-4FC2-903F-60147DD10F4C}" type="slidenum">
              <a:rPr lang="en-US" smtClean="0"/>
              <a:t>7</a:t>
            </a:fld>
            <a:endParaRPr lang="en-US" dirty="0"/>
          </a:p>
        </p:txBody>
      </p:sp>
      <p:graphicFrame>
        <p:nvGraphicFramePr>
          <p:cNvPr id="5" name="Diagram 4">
            <a:extLst>
              <a:ext uri="{FF2B5EF4-FFF2-40B4-BE49-F238E27FC236}">
                <a16:creationId xmlns:a16="http://schemas.microsoft.com/office/drawing/2014/main" id="{51D13AC6-5CB5-4209-DF54-47AF711D4EB2}"/>
              </a:ext>
            </a:extLst>
          </p:cNvPr>
          <p:cNvGraphicFramePr/>
          <p:nvPr>
            <p:extLst>
              <p:ext uri="{D42A27DB-BD31-4B8C-83A1-F6EECF244321}">
                <p14:modId xmlns:p14="http://schemas.microsoft.com/office/powerpoint/2010/main" val="2089545838"/>
              </p:ext>
            </p:extLst>
          </p:nvPr>
        </p:nvGraphicFramePr>
        <p:xfrm>
          <a:off x="4650060" y="1566746"/>
          <a:ext cx="3974098" cy="315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E228176-B950-0E92-C6AC-BE3A08BEAFE0}"/>
              </a:ext>
            </a:extLst>
          </p:cNvPr>
          <p:cNvSpPr txBox="1"/>
          <p:nvPr/>
        </p:nvSpPr>
        <p:spPr>
          <a:xfrm>
            <a:off x="5611091" y="1382080"/>
            <a:ext cx="2735249" cy="369332"/>
          </a:xfrm>
          <a:prstGeom prst="rect">
            <a:avLst/>
          </a:prstGeom>
          <a:noFill/>
        </p:spPr>
        <p:txBody>
          <a:bodyPr wrap="square" rtlCol="0">
            <a:spAutoFit/>
          </a:bodyPr>
          <a:lstStyle/>
          <a:p>
            <a:r>
              <a:rPr lang="en-US" b="1" dirty="0"/>
              <a:t>BELMONT REPORT</a:t>
            </a:r>
          </a:p>
        </p:txBody>
      </p:sp>
      <p:sp>
        <p:nvSpPr>
          <p:cNvPr id="7" name="TextBox 6">
            <a:extLst>
              <a:ext uri="{FF2B5EF4-FFF2-40B4-BE49-F238E27FC236}">
                <a16:creationId xmlns:a16="http://schemas.microsoft.com/office/drawing/2014/main" id="{8F729AFB-A6FC-FEC4-8B2A-1503ED732035}"/>
              </a:ext>
            </a:extLst>
          </p:cNvPr>
          <p:cNvSpPr txBox="1"/>
          <p:nvPr/>
        </p:nvSpPr>
        <p:spPr>
          <a:xfrm>
            <a:off x="252342" y="1421781"/>
            <a:ext cx="4196995" cy="3693319"/>
          </a:xfrm>
          <a:prstGeom prst="rect">
            <a:avLst/>
          </a:prstGeom>
          <a:noFill/>
        </p:spPr>
        <p:txBody>
          <a:bodyPr wrap="square" rtlCol="0">
            <a:spAutoFit/>
          </a:bodyPr>
          <a:lstStyle/>
          <a:p>
            <a:pPr marL="285750" indent="-285750">
              <a:buClr>
                <a:srgbClr val="9900FF"/>
              </a:buClr>
              <a:buFont typeface="Arial" panose="020B0604020202020204" pitchFamily="34" charset="0"/>
              <a:buChar char="•"/>
            </a:pPr>
            <a:r>
              <a:rPr lang="en-US" dirty="0"/>
              <a:t>Voluntary informed consent should be obtained from participants for any exempt research where the investigator will be collecting data through interaction with participants.</a:t>
            </a:r>
          </a:p>
          <a:p>
            <a:pPr marL="285750" indent="-285750">
              <a:buClr>
                <a:srgbClr val="9900FF"/>
              </a:buClr>
              <a:buFont typeface="Arial" panose="020B0604020202020204" pitchFamily="34" charset="0"/>
              <a:buChar char="•"/>
            </a:pPr>
            <a:endParaRPr lang="en-US" dirty="0"/>
          </a:p>
          <a:p>
            <a:pPr marL="285750" indent="-285750">
              <a:buClr>
                <a:srgbClr val="9900FF"/>
              </a:buClr>
              <a:buFont typeface="Arial" panose="020B0604020202020204" pitchFamily="34" charset="0"/>
              <a:buChar char="•"/>
            </a:pPr>
            <a:r>
              <a:rPr lang="en-US" dirty="0"/>
              <a:t>For Expedited research, the standard requirements for informed consent (or its waiver, alteration, or exception) apply. </a:t>
            </a:r>
          </a:p>
          <a:p>
            <a:pPr marL="285750" indent="-285750">
              <a:buClr>
                <a:srgbClr val="9900FF"/>
              </a:buClr>
              <a:buFont typeface="Arial" panose="020B0604020202020204" pitchFamily="34" charset="0"/>
              <a:buChar char="•"/>
            </a:pPr>
            <a:endParaRPr lang="en-US" dirty="0"/>
          </a:p>
          <a:p>
            <a:pPr marL="285750" indent="-285750">
              <a:buClr>
                <a:srgbClr val="9900FF"/>
              </a:buClr>
              <a:buFont typeface="Arial" panose="020B0604020202020204" pitchFamily="34" charset="0"/>
              <a:buChar char="•"/>
            </a:pPr>
            <a:r>
              <a:rPr lang="en-US" dirty="0"/>
              <a:t>Templates for Consents can be found on the IRB website. </a:t>
            </a:r>
          </a:p>
        </p:txBody>
      </p:sp>
    </p:spTree>
    <p:extLst>
      <p:ext uri="{BB962C8B-B14F-4D97-AF65-F5344CB8AC3E}">
        <p14:creationId xmlns:p14="http://schemas.microsoft.com/office/powerpoint/2010/main" val="205117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fontScale="90000"/>
          </a:bodyPr>
          <a:lstStyle/>
          <a:p>
            <a:pPr algn="ctr"/>
            <a:r>
              <a:rPr lang="en-US" dirty="0">
                <a:solidFill>
                  <a:schemeClr val="bg1"/>
                </a:solidFill>
              </a:rPr>
              <a:t>How to Submit for an Expedited Application</a:t>
            </a:r>
          </a:p>
        </p:txBody>
      </p:sp>
      <p:sp>
        <p:nvSpPr>
          <p:cNvPr id="4" name="Slide Number Placeholder 3"/>
          <p:cNvSpPr>
            <a:spLocks noGrp="1"/>
          </p:cNvSpPr>
          <p:nvPr>
            <p:ph type="sldNum" sz="quarter" idx="12"/>
          </p:nvPr>
        </p:nvSpPr>
        <p:spPr/>
        <p:txBody>
          <a:bodyPr/>
          <a:lstStyle/>
          <a:p>
            <a:fld id="{FC90DB9D-1392-4FC2-903F-60147DD10F4C}" type="slidenum">
              <a:rPr lang="en-US" smtClean="0"/>
              <a:t>8</a:t>
            </a:fld>
            <a:endParaRPr lang="en-US" dirty="0"/>
          </a:p>
        </p:txBody>
      </p:sp>
      <p:sp>
        <p:nvSpPr>
          <p:cNvPr id="3" name="TextBox 2">
            <a:extLst>
              <a:ext uri="{FF2B5EF4-FFF2-40B4-BE49-F238E27FC236}">
                <a16:creationId xmlns:a16="http://schemas.microsoft.com/office/drawing/2014/main" id="{69EFB28A-A2EB-14BE-397E-7497CBBADDAC}"/>
              </a:ext>
            </a:extLst>
          </p:cNvPr>
          <p:cNvSpPr txBox="1"/>
          <p:nvPr/>
        </p:nvSpPr>
        <p:spPr>
          <a:xfrm>
            <a:off x="252341" y="1421781"/>
            <a:ext cx="8702087" cy="923330"/>
          </a:xfrm>
          <a:prstGeom prst="rect">
            <a:avLst/>
          </a:prstGeom>
          <a:noFill/>
        </p:spPr>
        <p:txBody>
          <a:bodyPr wrap="square" rtlCol="0">
            <a:spAutoFit/>
          </a:bodyPr>
          <a:lstStyle/>
          <a:p>
            <a:pPr marL="285750" indent="-285750">
              <a:buClr>
                <a:srgbClr val="9900FF"/>
              </a:buClr>
              <a:buFont typeface="Arial" panose="020B0604020202020204" pitchFamily="34" charset="0"/>
              <a:buChar char="•"/>
            </a:pPr>
            <a:r>
              <a:rPr lang="en-US" dirty="0"/>
              <a:t>Start a New Protocol in Kuali Protocols and select </a:t>
            </a:r>
            <a:r>
              <a:rPr lang="en-US" i="1" dirty="0"/>
              <a:t>Expedited </a:t>
            </a:r>
            <a:r>
              <a:rPr lang="en-US" dirty="0"/>
              <a:t>under “Protocol Type.” </a:t>
            </a:r>
          </a:p>
          <a:p>
            <a:pPr marL="285750" indent="-285750">
              <a:buClr>
                <a:srgbClr val="9900FF"/>
              </a:buClr>
              <a:buFont typeface="Arial" panose="020B0604020202020204" pitchFamily="34" charset="0"/>
              <a:buChar char="•"/>
            </a:pPr>
            <a:r>
              <a:rPr lang="en-US" dirty="0"/>
              <a:t>Additional instructions for submitting a study for exempt determination are available in the Kuali Quick Guides found on the IRB website.</a:t>
            </a:r>
          </a:p>
        </p:txBody>
      </p:sp>
      <p:pic>
        <p:nvPicPr>
          <p:cNvPr id="7" name="Picture 6">
            <a:extLst>
              <a:ext uri="{FF2B5EF4-FFF2-40B4-BE49-F238E27FC236}">
                <a16:creationId xmlns:a16="http://schemas.microsoft.com/office/drawing/2014/main" id="{AE397CC2-FA2E-8415-67E2-023648C2B013}"/>
              </a:ext>
            </a:extLst>
          </p:cNvPr>
          <p:cNvPicPr>
            <a:picLocks noChangeAspect="1"/>
          </p:cNvPicPr>
          <p:nvPr/>
        </p:nvPicPr>
        <p:blipFill>
          <a:blip r:embed="rId3"/>
          <a:stretch>
            <a:fillRect/>
          </a:stretch>
        </p:blipFill>
        <p:spPr>
          <a:xfrm>
            <a:off x="1649476" y="2622110"/>
            <a:ext cx="5845047" cy="3779848"/>
          </a:xfrm>
          <a:prstGeom prst="rect">
            <a:avLst/>
          </a:prstGeom>
        </p:spPr>
      </p:pic>
      <p:sp>
        <p:nvSpPr>
          <p:cNvPr id="8" name="Oval 7">
            <a:extLst>
              <a:ext uri="{FF2B5EF4-FFF2-40B4-BE49-F238E27FC236}">
                <a16:creationId xmlns:a16="http://schemas.microsoft.com/office/drawing/2014/main" id="{3D4A3696-7292-0B87-CF6D-D9C7576BD046}"/>
              </a:ext>
            </a:extLst>
          </p:cNvPr>
          <p:cNvSpPr/>
          <p:nvPr/>
        </p:nvSpPr>
        <p:spPr>
          <a:xfrm>
            <a:off x="5508702" y="2622110"/>
            <a:ext cx="1985821" cy="1961041"/>
          </a:xfrm>
          <a:prstGeom prst="ellipse">
            <a:avLst/>
          </a:prstGeom>
          <a:noFill/>
          <a:ln w="57150">
            <a:solidFill>
              <a:srgbClr val="99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92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IRB Review Process</a:t>
            </a:r>
          </a:p>
        </p:txBody>
      </p:sp>
      <p:sp>
        <p:nvSpPr>
          <p:cNvPr id="4" name="Slide Number Placeholder 3"/>
          <p:cNvSpPr>
            <a:spLocks noGrp="1"/>
          </p:cNvSpPr>
          <p:nvPr>
            <p:ph type="sldNum" sz="quarter" idx="12"/>
          </p:nvPr>
        </p:nvSpPr>
        <p:spPr/>
        <p:txBody>
          <a:bodyPr/>
          <a:lstStyle/>
          <a:p>
            <a:fld id="{FC90DB9D-1392-4FC2-903F-60147DD10F4C}" type="slidenum">
              <a:rPr lang="en-US" smtClean="0"/>
              <a:t>9</a:t>
            </a:fld>
            <a:endParaRPr lang="en-US" dirty="0"/>
          </a:p>
        </p:txBody>
      </p:sp>
      <p:graphicFrame>
        <p:nvGraphicFramePr>
          <p:cNvPr id="3" name="Diagram 2">
            <a:extLst>
              <a:ext uri="{FF2B5EF4-FFF2-40B4-BE49-F238E27FC236}">
                <a16:creationId xmlns:a16="http://schemas.microsoft.com/office/drawing/2014/main" id="{EA861B12-758D-0AC4-60DB-568F8E41180C}"/>
              </a:ext>
            </a:extLst>
          </p:cNvPr>
          <p:cNvGraphicFramePr/>
          <p:nvPr>
            <p:extLst>
              <p:ext uri="{D42A27DB-BD31-4B8C-83A1-F6EECF244321}">
                <p14:modId xmlns:p14="http://schemas.microsoft.com/office/powerpoint/2010/main" val="1856542807"/>
              </p:ext>
            </p:extLst>
          </p:nvPr>
        </p:nvGraphicFramePr>
        <p:xfrm>
          <a:off x="1008064" y="1516231"/>
          <a:ext cx="7146275" cy="4474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6936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19340</TotalTime>
  <Words>1498</Words>
  <Application>Microsoft Office PowerPoint</Application>
  <PresentationFormat>On-screen Show (4:3)</PresentationFormat>
  <Paragraphs>138</Paragraphs>
  <Slides>11</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Arial</vt:lpstr>
      <vt:lpstr>Calibri</vt:lpstr>
      <vt:lpstr>Calibri Light</vt:lpstr>
      <vt:lpstr>Georgia</vt:lpstr>
      <vt:lpstr>Lucida Grande</vt:lpstr>
      <vt:lpstr>Poppins</vt:lpstr>
      <vt:lpstr>Wingdings</vt:lpstr>
      <vt:lpstr>Office Theme</vt:lpstr>
      <vt:lpstr>Custom Design</vt:lpstr>
      <vt:lpstr>1_Custom Design</vt:lpstr>
      <vt:lpstr>EXPEDITED REVIEW</vt:lpstr>
      <vt:lpstr>Objectives</vt:lpstr>
      <vt:lpstr>REFRESHER:  Does the Study Require IRB Review?</vt:lpstr>
      <vt:lpstr>Levels of IRB Review</vt:lpstr>
      <vt:lpstr>Expedited Categories: Initial Review </vt:lpstr>
      <vt:lpstr>Expedited Categories: Continuing Review</vt:lpstr>
      <vt:lpstr>Informed Consent for Expedited Studies</vt:lpstr>
      <vt:lpstr>How to Submit for an Expedited Application</vt:lpstr>
      <vt:lpstr>IRB Review Process</vt:lpstr>
      <vt:lpstr>PowerPoint Presentation</vt:lpstr>
      <vt:lpstr>Save the 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Alam, Jawed</dc:creator>
  <cp:lastModifiedBy>Bonvillain, Gabriela D.</cp:lastModifiedBy>
  <cp:revision>386</cp:revision>
  <dcterms:created xsi:type="dcterms:W3CDTF">2018-05-01T16:39:45Z</dcterms:created>
  <dcterms:modified xsi:type="dcterms:W3CDTF">2023-09-21T15:01:38Z</dcterms:modified>
</cp:coreProperties>
</file>