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8" r:id="rId2"/>
  </p:sldMasterIdLst>
  <p:notesMasterIdLst>
    <p:notesMasterId r:id="rId24"/>
  </p:notesMasterIdLst>
  <p:sldIdLst>
    <p:sldId id="256" r:id="rId3"/>
    <p:sldId id="318" r:id="rId4"/>
    <p:sldId id="446" r:id="rId5"/>
    <p:sldId id="440" r:id="rId6"/>
    <p:sldId id="442" r:id="rId7"/>
    <p:sldId id="447" r:id="rId8"/>
    <p:sldId id="448" r:id="rId9"/>
    <p:sldId id="449" r:id="rId10"/>
    <p:sldId id="450" r:id="rId11"/>
    <p:sldId id="443" r:id="rId12"/>
    <p:sldId id="432" r:id="rId13"/>
    <p:sldId id="439" r:id="rId14"/>
    <p:sldId id="433" r:id="rId15"/>
    <p:sldId id="444" r:id="rId16"/>
    <p:sldId id="344" r:id="rId17"/>
    <p:sldId id="334" r:id="rId18"/>
    <p:sldId id="329" r:id="rId19"/>
    <p:sldId id="290" r:id="rId20"/>
    <p:sldId id="311" r:id="rId21"/>
    <p:sldId id="277" r:id="rId22"/>
    <p:sldId id="309" r:id="rId23"/>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18A39089-1D2A-46F4-992E-4959844AB79A}">
          <p14:sldIdLst>
            <p14:sldId id="256"/>
          </p14:sldIdLst>
        </p14:section>
        <p14:section name="HRM General Update" id="{69E8414A-85B3-4D02-89C0-419F57307079}">
          <p14:sldIdLst>
            <p14:sldId id="318"/>
            <p14:sldId id="446"/>
          </p14:sldIdLst>
        </p14:section>
        <p14:section name="HRIS" id="{8067EBEB-1A88-4FDE-8B38-83BC9BD2E2A6}">
          <p14:sldIdLst>
            <p14:sldId id="440"/>
            <p14:sldId id="442"/>
            <p14:sldId id="447"/>
            <p14:sldId id="448"/>
            <p14:sldId id="449"/>
            <p14:sldId id="450"/>
          </p14:sldIdLst>
        </p14:section>
        <p14:section name="HRM Talent Development" id="{8C768AB3-A121-4728-A1DA-914EB88A788F}">
          <p14:sldIdLst>
            <p14:sldId id="443"/>
            <p14:sldId id="432"/>
            <p14:sldId id="439"/>
            <p14:sldId id="433"/>
            <p14:sldId id="444"/>
            <p14:sldId id="344"/>
          </p14:sldIdLst>
        </p14:section>
        <p14:section name="HRM Talent Acquisition" id="{905B3BED-75DA-484D-95E2-CBC147863F28}">
          <p14:sldIdLst>
            <p14:sldId id="334"/>
          </p14:sldIdLst>
        </p14:section>
        <p14:section name="HRM Compensation" id="{1C3B59E1-EBA7-4FF5-A043-A47A9C66C852}">
          <p14:sldIdLst>
            <p14:sldId id="329"/>
          </p14:sldIdLst>
        </p14:section>
        <p14:section name="HRM Benefits" id="{38C7A85E-1C82-4749-B7F7-7EC03756399C}">
          <p14:sldIdLst/>
        </p14:section>
        <p14:section name="Wrap-Up" id="{B7417A44-3D80-4216-87B1-FB26132BAB8C}">
          <p14:sldIdLst>
            <p14:sldId id="290"/>
            <p14:sldId id="311"/>
            <p14:sldId id="277"/>
            <p14:sldId id="309"/>
          </p14:sldIdLst>
        </p14:section>
      </p14:sectionLst>
    </p:ex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C6FF"/>
    <a:srgbClr val="C9B5E8"/>
    <a:srgbClr val="D5C5EC"/>
    <a:srgbClr val="E6DDF4"/>
    <a:srgbClr val="E2D3F5"/>
    <a:srgbClr val="F9CF21"/>
    <a:srgbClr val="A491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96" autoAdjust="0"/>
    <p:restoredTop sz="87779" autoAdjust="0"/>
  </p:normalViewPr>
  <p:slideViewPr>
    <p:cSldViewPr>
      <p:cViewPr varScale="1">
        <p:scale>
          <a:sx n="101" d="100"/>
          <a:sy n="101" d="100"/>
        </p:scale>
        <p:origin x="1884" y="10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890C3F-A6A8-4EE7-A759-F97DA79B77E1}"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310BAB41-380A-46AA-B58A-E6119588DAC1}">
      <dgm:prSet custT="1"/>
      <dgm:spPr>
        <a:solidFill>
          <a:srgbClr val="3366CC"/>
        </a:solidFill>
        <a:ln w="12700"/>
      </dgm:spPr>
      <dgm:t>
        <a:bodyPr/>
        <a:lstStyle/>
        <a:p>
          <a:pPr algn="ctr"/>
          <a:r>
            <a:rPr lang="en-US" sz="2400" dirty="0">
              <a:latin typeface="Yu Gothic UI Semibold" panose="020B0700000000000000" pitchFamily="34" charset="-128"/>
              <a:ea typeface="Yu Gothic UI Semibold" panose="020B0700000000000000" pitchFamily="34" charset="-128"/>
              <a:cs typeface="Aharoni" panose="020B0604020202020204" pitchFamily="2" charset="-79"/>
            </a:rPr>
            <a:t>2</a:t>
          </a:r>
        </a:p>
      </dgm:t>
    </dgm:pt>
    <dgm:pt modelId="{8F5DE62D-8447-4CE0-A63E-3F58DF8DE91F}" type="sibTrans" cxnId="{22CCB96A-D8B5-4970-A051-4EE2E20672B9}">
      <dgm:prSet/>
      <dgm:spPr/>
      <dgm:t>
        <a:bodyPr/>
        <a:lstStyle/>
        <a:p>
          <a:pPr algn="ctr"/>
          <a:endParaRPr lang="en-US"/>
        </a:p>
      </dgm:t>
    </dgm:pt>
    <dgm:pt modelId="{F9EE5B48-77A9-4DBD-9393-D9C9CEE89CC5}" type="parTrans" cxnId="{22CCB96A-D8B5-4970-A051-4EE2E20672B9}">
      <dgm:prSet/>
      <dgm:spPr/>
      <dgm:t>
        <a:bodyPr/>
        <a:lstStyle/>
        <a:p>
          <a:pPr algn="ctr"/>
          <a:endParaRPr lang="en-US"/>
        </a:p>
      </dgm:t>
    </dgm:pt>
    <dgm:pt modelId="{06DDBAF3-619D-452E-A206-EB53FF66EDEF}">
      <dgm:prSet custT="1"/>
      <dgm:spPr>
        <a:solidFill>
          <a:srgbClr val="CB3535"/>
        </a:solidFill>
        <a:ln w="12700"/>
      </dgm:spPr>
      <dgm:t>
        <a:bodyPr/>
        <a:lstStyle/>
        <a:p>
          <a:pPr algn="ctr"/>
          <a:r>
            <a:rPr lang="en-US" sz="2400" dirty="0">
              <a:latin typeface="Yu Gothic UI Semibold" panose="020B0700000000000000" pitchFamily="34" charset="-128"/>
              <a:ea typeface="Yu Gothic UI Semibold" panose="020B0700000000000000" pitchFamily="34" charset="-128"/>
              <a:cs typeface="Aharoni" panose="020B0604020202020204" pitchFamily="2" charset="-79"/>
            </a:rPr>
            <a:t>10</a:t>
          </a:r>
        </a:p>
      </dgm:t>
    </dgm:pt>
    <dgm:pt modelId="{44BE29D9-4FD9-4062-A6C9-2759F74670F7}" type="parTrans" cxnId="{FF6601CD-FC01-4C18-B7E9-73D004998127}">
      <dgm:prSet/>
      <dgm:spPr/>
      <dgm:t>
        <a:bodyPr/>
        <a:lstStyle/>
        <a:p>
          <a:pPr algn="ctr"/>
          <a:endParaRPr lang="en-US"/>
        </a:p>
      </dgm:t>
    </dgm:pt>
    <dgm:pt modelId="{1B4D2608-1080-4E21-8726-ADCFEBC6D192}" type="sibTrans" cxnId="{FF6601CD-FC01-4C18-B7E9-73D004998127}">
      <dgm:prSet/>
      <dgm:spPr/>
      <dgm:t>
        <a:bodyPr/>
        <a:lstStyle/>
        <a:p>
          <a:pPr algn="ctr"/>
          <a:endParaRPr lang="en-US"/>
        </a:p>
      </dgm:t>
    </dgm:pt>
    <dgm:pt modelId="{0A0E43D7-D5F8-4B03-9FCE-4A6F868EC329}">
      <dgm:prSet custT="1"/>
      <dgm:spPr>
        <a:solidFill>
          <a:srgbClr val="3366CC"/>
        </a:solidFill>
        <a:ln w="12700"/>
      </dgm:spPr>
      <dgm:t>
        <a:bodyPr/>
        <a:lstStyle/>
        <a:p>
          <a:pPr algn="ctr"/>
          <a:r>
            <a:rPr lang="en-US" sz="2400" dirty="0">
              <a:latin typeface="Yu Gothic UI Semibold" panose="020B0700000000000000" pitchFamily="34" charset="-128"/>
              <a:ea typeface="Yu Gothic UI Semibold" panose="020B0700000000000000" pitchFamily="34" charset="-128"/>
              <a:cs typeface="Aharoni" panose="020B0604020202020204" pitchFamily="2" charset="-79"/>
            </a:rPr>
            <a:t>3</a:t>
          </a:r>
        </a:p>
      </dgm:t>
    </dgm:pt>
    <dgm:pt modelId="{3410F2D8-8007-44B7-AD09-45BC6BED8932}" type="parTrans" cxnId="{0EA0D05A-17DC-45E0-9E3F-5F6702886016}">
      <dgm:prSet/>
      <dgm:spPr/>
      <dgm:t>
        <a:bodyPr/>
        <a:lstStyle/>
        <a:p>
          <a:pPr algn="ctr"/>
          <a:endParaRPr lang="en-US"/>
        </a:p>
      </dgm:t>
    </dgm:pt>
    <dgm:pt modelId="{1EB834DE-D20F-4E1B-BD6D-BE13483CFFEB}" type="sibTrans" cxnId="{0EA0D05A-17DC-45E0-9E3F-5F6702886016}">
      <dgm:prSet/>
      <dgm:spPr/>
      <dgm:t>
        <a:bodyPr/>
        <a:lstStyle/>
        <a:p>
          <a:pPr algn="ctr"/>
          <a:endParaRPr lang="en-US"/>
        </a:p>
      </dgm:t>
    </dgm:pt>
    <dgm:pt modelId="{DF72005F-5F4C-4C84-8698-891C7340ACCB}">
      <dgm:prSet custT="1"/>
      <dgm:spPr>
        <a:solidFill>
          <a:srgbClr val="3366CC"/>
        </a:solidFill>
        <a:ln w="12700"/>
      </dgm:spPr>
      <dgm:t>
        <a:bodyPr/>
        <a:lstStyle/>
        <a:p>
          <a:pPr algn="ctr"/>
          <a:r>
            <a:rPr lang="en-US" sz="2400" dirty="0">
              <a:latin typeface="Yu Gothic UI Semibold" panose="020B0700000000000000" pitchFamily="34" charset="-128"/>
              <a:ea typeface="Yu Gothic UI Semibold" panose="020B0700000000000000" pitchFamily="34" charset="-128"/>
              <a:cs typeface="Aharoni" panose="020B0604020202020204" pitchFamily="2" charset="-79"/>
            </a:rPr>
            <a:t>4</a:t>
          </a:r>
        </a:p>
      </dgm:t>
    </dgm:pt>
    <dgm:pt modelId="{08AA106A-C2B7-486C-9987-7EA116EF91DA}" type="parTrans" cxnId="{62504DEF-F3AF-4007-8319-B9CE4A842CAB}">
      <dgm:prSet/>
      <dgm:spPr/>
      <dgm:t>
        <a:bodyPr/>
        <a:lstStyle/>
        <a:p>
          <a:pPr algn="ctr"/>
          <a:endParaRPr lang="en-US"/>
        </a:p>
      </dgm:t>
    </dgm:pt>
    <dgm:pt modelId="{1A67E72A-CBBD-4BC5-8C01-734FC8E63437}" type="sibTrans" cxnId="{62504DEF-F3AF-4007-8319-B9CE4A842CAB}">
      <dgm:prSet/>
      <dgm:spPr/>
      <dgm:t>
        <a:bodyPr/>
        <a:lstStyle/>
        <a:p>
          <a:pPr algn="ctr"/>
          <a:endParaRPr lang="en-US"/>
        </a:p>
      </dgm:t>
    </dgm:pt>
    <dgm:pt modelId="{C8AEB6FA-96D9-4C5E-9B9F-B196B0B8739E}">
      <dgm:prSet custT="1"/>
      <dgm:spPr>
        <a:solidFill>
          <a:srgbClr val="3366CC"/>
        </a:solidFill>
        <a:ln w="12700"/>
      </dgm:spPr>
      <dgm:t>
        <a:bodyPr/>
        <a:lstStyle/>
        <a:p>
          <a:pPr algn="ctr"/>
          <a:r>
            <a:rPr lang="en-US" sz="2400" dirty="0">
              <a:latin typeface="Yu Gothic UI Semibold" panose="020B0700000000000000" pitchFamily="34" charset="-128"/>
              <a:ea typeface="Yu Gothic UI Semibold" panose="020B0700000000000000" pitchFamily="34" charset="-128"/>
              <a:cs typeface="Aharoni" panose="020B0604020202020204" pitchFamily="2" charset="-79"/>
            </a:rPr>
            <a:t>5</a:t>
          </a:r>
        </a:p>
      </dgm:t>
    </dgm:pt>
    <dgm:pt modelId="{A66D5AB5-130D-4B68-8B9A-D022B319965A}" type="parTrans" cxnId="{442E553E-1FC8-400B-852B-B166A7033C46}">
      <dgm:prSet/>
      <dgm:spPr/>
      <dgm:t>
        <a:bodyPr/>
        <a:lstStyle/>
        <a:p>
          <a:pPr algn="ctr"/>
          <a:endParaRPr lang="en-US"/>
        </a:p>
      </dgm:t>
    </dgm:pt>
    <dgm:pt modelId="{8ED6A1EA-22CF-4494-BDD8-C81C81D37E19}" type="sibTrans" cxnId="{442E553E-1FC8-400B-852B-B166A7033C46}">
      <dgm:prSet/>
      <dgm:spPr/>
      <dgm:t>
        <a:bodyPr/>
        <a:lstStyle/>
        <a:p>
          <a:pPr algn="ctr"/>
          <a:endParaRPr lang="en-US"/>
        </a:p>
      </dgm:t>
    </dgm:pt>
    <dgm:pt modelId="{3D5A8C61-291E-4BE0-9CF9-CB9E4E6C04CF}">
      <dgm:prSet custT="1"/>
      <dgm:spPr>
        <a:solidFill>
          <a:srgbClr val="CB3535"/>
        </a:solidFill>
        <a:ln w="12700"/>
      </dgm:spPr>
      <dgm:t>
        <a:bodyPr/>
        <a:lstStyle/>
        <a:p>
          <a:pPr algn="ctr"/>
          <a:r>
            <a:rPr lang="en-US" sz="2400" dirty="0">
              <a:latin typeface="Yu Gothic UI Semibold" panose="020B0700000000000000" pitchFamily="34" charset="-128"/>
              <a:ea typeface="Yu Gothic UI Semibold" panose="020B0700000000000000" pitchFamily="34" charset="-128"/>
              <a:cs typeface="Aharoni" panose="020B0604020202020204" pitchFamily="2" charset="-79"/>
            </a:rPr>
            <a:t>6</a:t>
          </a:r>
        </a:p>
      </dgm:t>
    </dgm:pt>
    <dgm:pt modelId="{CD95B3A6-EE53-43FF-ABAE-E9BF9016EA53}" type="parTrans" cxnId="{29ABE5EA-C811-476C-9E7D-6F2E4CA58A31}">
      <dgm:prSet/>
      <dgm:spPr/>
      <dgm:t>
        <a:bodyPr/>
        <a:lstStyle/>
        <a:p>
          <a:pPr algn="ctr"/>
          <a:endParaRPr lang="en-US"/>
        </a:p>
      </dgm:t>
    </dgm:pt>
    <dgm:pt modelId="{003CE84A-E167-46E8-B287-7A96DBC4E2E6}" type="sibTrans" cxnId="{29ABE5EA-C811-476C-9E7D-6F2E4CA58A31}">
      <dgm:prSet/>
      <dgm:spPr/>
      <dgm:t>
        <a:bodyPr/>
        <a:lstStyle/>
        <a:p>
          <a:pPr algn="ctr"/>
          <a:endParaRPr lang="en-US"/>
        </a:p>
      </dgm:t>
    </dgm:pt>
    <dgm:pt modelId="{CF9FCB8D-10EB-405C-B933-49AEA97B7849}">
      <dgm:prSet custT="1"/>
      <dgm:spPr>
        <a:solidFill>
          <a:srgbClr val="CB3535"/>
        </a:solidFill>
        <a:ln w="12700"/>
      </dgm:spPr>
      <dgm:t>
        <a:bodyPr/>
        <a:lstStyle/>
        <a:p>
          <a:pPr algn="ctr"/>
          <a:r>
            <a:rPr lang="en-US" sz="2400" dirty="0">
              <a:latin typeface="Yu Gothic UI Semibold" panose="020B0700000000000000" pitchFamily="34" charset="-128"/>
              <a:ea typeface="Yu Gothic UI Semibold" panose="020B0700000000000000" pitchFamily="34" charset="-128"/>
              <a:cs typeface="Aharoni" panose="020B0604020202020204" pitchFamily="2" charset="-79"/>
            </a:rPr>
            <a:t>7</a:t>
          </a:r>
        </a:p>
      </dgm:t>
    </dgm:pt>
    <dgm:pt modelId="{C309DDCF-D85B-4522-BE54-12AE75960CEB}" type="parTrans" cxnId="{46D9419A-BD72-42E1-B334-02483F0AF026}">
      <dgm:prSet/>
      <dgm:spPr/>
      <dgm:t>
        <a:bodyPr/>
        <a:lstStyle/>
        <a:p>
          <a:pPr algn="ctr"/>
          <a:endParaRPr lang="en-US"/>
        </a:p>
      </dgm:t>
    </dgm:pt>
    <dgm:pt modelId="{94A543EC-C1F5-4E7F-A2A2-DD4187B3DFE5}" type="sibTrans" cxnId="{46D9419A-BD72-42E1-B334-02483F0AF026}">
      <dgm:prSet/>
      <dgm:spPr/>
      <dgm:t>
        <a:bodyPr/>
        <a:lstStyle/>
        <a:p>
          <a:pPr algn="ctr"/>
          <a:endParaRPr lang="en-US"/>
        </a:p>
      </dgm:t>
    </dgm:pt>
    <dgm:pt modelId="{5071381A-A9F2-4D14-AEFC-D2F0EDD51AD3}">
      <dgm:prSet custT="1"/>
      <dgm:spPr>
        <a:solidFill>
          <a:srgbClr val="CB3535"/>
        </a:solidFill>
        <a:ln w="12700"/>
      </dgm:spPr>
      <dgm:t>
        <a:bodyPr/>
        <a:lstStyle/>
        <a:p>
          <a:pPr algn="ctr"/>
          <a:r>
            <a:rPr lang="en-US" sz="2400" dirty="0">
              <a:latin typeface="Yu Gothic UI Semibold" panose="020B0700000000000000" pitchFamily="34" charset="-128"/>
              <a:ea typeface="Yu Gothic UI Semibold" panose="020B0700000000000000" pitchFamily="34" charset="-128"/>
              <a:cs typeface="Aharoni" panose="020B0604020202020204" pitchFamily="2" charset="-79"/>
            </a:rPr>
            <a:t>8</a:t>
          </a:r>
        </a:p>
      </dgm:t>
    </dgm:pt>
    <dgm:pt modelId="{4192B453-AD20-4209-8BEF-58F6ADCDADF1}" type="parTrans" cxnId="{667E1E3A-9103-4878-B3BB-E6B292BCE2CF}">
      <dgm:prSet/>
      <dgm:spPr/>
      <dgm:t>
        <a:bodyPr/>
        <a:lstStyle/>
        <a:p>
          <a:pPr algn="ctr"/>
          <a:endParaRPr lang="en-US"/>
        </a:p>
      </dgm:t>
    </dgm:pt>
    <dgm:pt modelId="{D447F6E5-7D3D-4DB4-AE50-2CC83E8278F6}" type="sibTrans" cxnId="{667E1E3A-9103-4878-B3BB-E6B292BCE2CF}">
      <dgm:prSet/>
      <dgm:spPr/>
      <dgm:t>
        <a:bodyPr/>
        <a:lstStyle/>
        <a:p>
          <a:pPr algn="ctr"/>
          <a:endParaRPr lang="en-US"/>
        </a:p>
      </dgm:t>
    </dgm:pt>
    <dgm:pt modelId="{C8EDD144-AE2A-4802-A042-176FC9711909}">
      <dgm:prSet custT="1"/>
      <dgm:spPr>
        <a:solidFill>
          <a:srgbClr val="CB3535"/>
        </a:solidFill>
        <a:ln w="12700"/>
      </dgm:spPr>
      <dgm:t>
        <a:bodyPr/>
        <a:lstStyle/>
        <a:p>
          <a:pPr algn="ctr"/>
          <a:r>
            <a:rPr lang="en-US" sz="2400" dirty="0">
              <a:latin typeface="Yu Gothic UI Semibold" panose="020B0700000000000000" pitchFamily="34" charset="-128"/>
              <a:ea typeface="Yu Gothic UI Semibold" panose="020B0700000000000000" pitchFamily="34" charset="-128"/>
              <a:cs typeface="Aharoni" panose="020B0604020202020204" pitchFamily="2" charset="-79"/>
            </a:rPr>
            <a:t>9</a:t>
          </a:r>
        </a:p>
      </dgm:t>
    </dgm:pt>
    <dgm:pt modelId="{3841C0EE-CFEF-4915-BBCB-3C3B4417BA21}" type="parTrans" cxnId="{2E08947D-C8B1-4442-B42C-5D58E0861800}">
      <dgm:prSet/>
      <dgm:spPr/>
      <dgm:t>
        <a:bodyPr/>
        <a:lstStyle/>
        <a:p>
          <a:pPr algn="ctr"/>
          <a:endParaRPr lang="en-US"/>
        </a:p>
      </dgm:t>
    </dgm:pt>
    <dgm:pt modelId="{241C4F28-C4BB-43B3-A31E-2BBAD1D832A4}" type="sibTrans" cxnId="{2E08947D-C8B1-4442-B42C-5D58E0861800}">
      <dgm:prSet/>
      <dgm:spPr/>
      <dgm:t>
        <a:bodyPr/>
        <a:lstStyle/>
        <a:p>
          <a:pPr algn="ctr"/>
          <a:endParaRPr lang="en-US"/>
        </a:p>
      </dgm:t>
    </dgm:pt>
    <dgm:pt modelId="{4FE59094-E3BB-4DF3-86FB-D7E8C23FD2CC}">
      <dgm:prSet phldrT="[Text]" custT="1"/>
      <dgm:spPr>
        <a:solidFill>
          <a:srgbClr val="3366CC"/>
        </a:solidFill>
        <a:ln w="12700"/>
      </dgm:spPr>
      <dgm:t>
        <a:bodyPr/>
        <a:lstStyle/>
        <a:p>
          <a:pPr algn="ctr"/>
          <a:r>
            <a:rPr lang="en-US" sz="2400" dirty="0">
              <a:latin typeface="Yu Gothic UI Semibold" panose="020B0700000000000000" pitchFamily="34" charset="-128"/>
              <a:ea typeface="Yu Gothic UI Semibold" panose="020B0700000000000000" pitchFamily="34" charset="-128"/>
              <a:cs typeface="Aharoni" panose="020B0604020202020204" pitchFamily="2" charset="-79"/>
            </a:rPr>
            <a:t>1</a:t>
          </a:r>
        </a:p>
      </dgm:t>
    </dgm:pt>
    <dgm:pt modelId="{347CAE6D-379D-4D31-8F69-1EA8AB854446}" type="sibTrans" cxnId="{CB72EAD9-69A4-4A03-B461-F134E784A29A}">
      <dgm:prSet/>
      <dgm:spPr>
        <a:solidFill>
          <a:srgbClr val="A66CD2"/>
        </a:solidFill>
        <a:ln>
          <a:solidFill>
            <a:srgbClr val="642BAF"/>
          </a:solidFill>
        </a:ln>
      </dgm:spPr>
      <dgm:t>
        <a:bodyPr/>
        <a:lstStyle/>
        <a:p>
          <a:pPr algn="ctr"/>
          <a:endParaRPr lang="en-US"/>
        </a:p>
      </dgm:t>
    </dgm:pt>
    <dgm:pt modelId="{97164E21-1A33-4625-8AFE-DB9E900BB44B}" type="parTrans" cxnId="{CB72EAD9-69A4-4A03-B461-F134E784A29A}">
      <dgm:prSet/>
      <dgm:spPr/>
      <dgm:t>
        <a:bodyPr/>
        <a:lstStyle/>
        <a:p>
          <a:pPr algn="ctr"/>
          <a:endParaRPr lang="en-US"/>
        </a:p>
      </dgm:t>
    </dgm:pt>
    <dgm:pt modelId="{88BCB27B-9924-42BD-B681-018A8B38D899}" type="pres">
      <dgm:prSet presAssocID="{29890C3F-A6A8-4EE7-A759-F97DA79B77E1}" presName="Name0" presStyleCnt="0">
        <dgm:presLayoutVars>
          <dgm:dir/>
          <dgm:resizeHandles val="exact"/>
        </dgm:presLayoutVars>
      </dgm:prSet>
      <dgm:spPr/>
      <dgm:t>
        <a:bodyPr/>
        <a:lstStyle/>
        <a:p>
          <a:endParaRPr lang="en-US"/>
        </a:p>
      </dgm:t>
    </dgm:pt>
    <dgm:pt modelId="{11B4D0BB-2712-4E36-9261-2B78BC1CC654}" type="pres">
      <dgm:prSet presAssocID="{29890C3F-A6A8-4EE7-A759-F97DA79B77E1}" presName="cycle" presStyleCnt="0"/>
      <dgm:spPr/>
    </dgm:pt>
    <dgm:pt modelId="{5E2DAC4A-C88C-4437-B869-175FF52C343E}" type="pres">
      <dgm:prSet presAssocID="{4FE59094-E3BB-4DF3-86FB-D7E8C23FD2CC}" presName="nodeFirstNode" presStyleLbl="node1" presStyleIdx="0" presStyleCnt="10" custAng="0" custRadScaleRad="93922" custRadScaleInc="68800">
        <dgm:presLayoutVars>
          <dgm:bulletEnabled val="1"/>
        </dgm:presLayoutVars>
      </dgm:prSet>
      <dgm:spPr/>
      <dgm:t>
        <a:bodyPr/>
        <a:lstStyle/>
        <a:p>
          <a:endParaRPr lang="en-US"/>
        </a:p>
      </dgm:t>
    </dgm:pt>
    <dgm:pt modelId="{F5069994-DEAD-45B7-A727-50B76AE01F65}" type="pres">
      <dgm:prSet presAssocID="{347CAE6D-379D-4D31-8F69-1EA8AB854446}" presName="sibTransFirstNode" presStyleLbl="bgShp" presStyleIdx="0" presStyleCnt="1" custAng="872959" custLinFactNeighborX="-15184" custLinFactNeighborY="-229"/>
      <dgm:spPr/>
      <dgm:t>
        <a:bodyPr/>
        <a:lstStyle/>
        <a:p>
          <a:endParaRPr lang="en-US"/>
        </a:p>
      </dgm:t>
    </dgm:pt>
    <dgm:pt modelId="{06F55A66-D89B-4166-8A9A-7F1CE2115682}" type="pres">
      <dgm:prSet presAssocID="{310BAB41-380A-46AA-B58A-E6119588DAC1}" presName="nodeFollowingNodes" presStyleLbl="node1" presStyleIdx="1" presStyleCnt="10" custRadScaleRad="92627" custRadScaleInc="71747">
        <dgm:presLayoutVars>
          <dgm:bulletEnabled val="1"/>
        </dgm:presLayoutVars>
      </dgm:prSet>
      <dgm:spPr/>
      <dgm:t>
        <a:bodyPr/>
        <a:lstStyle/>
        <a:p>
          <a:endParaRPr lang="en-US"/>
        </a:p>
      </dgm:t>
    </dgm:pt>
    <dgm:pt modelId="{5A314117-C56F-4DBE-A2E0-D164CB318165}" type="pres">
      <dgm:prSet presAssocID="{0A0E43D7-D5F8-4B03-9FCE-4A6F868EC329}" presName="nodeFollowingNodes" presStyleLbl="node1" presStyleIdx="2" presStyleCnt="10" custRadScaleRad="99644" custRadScaleInc="61756">
        <dgm:presLayoutVars>
          <dgm:bulletEnabled val="1"/>
        </dgm:presLayoutVars>
      </dgm:prSet>
      <dgm:spPr/>
      <dgm:t>
        <a:bodyPr/>
        <a:lstStyle/>
        <a:p>
          <a:endParaRPr lang="en-US"/>
        </a:p>
      </dgm:t>
    </dgm:pt>
    <dgm:pt modelId="{0D13AC2C-B33B-45E4-99F7-0B71BF6A6470}" type="pres">
      <dgm:prSet presAssocID="{DF72005F-5F4C-4C84-8698-891C7340ACCB}" presName="nodeFollowingNodes" presStyleLbl="node1" presStyleIdx="3" presStyleCnt="10" custRadScaleRad="99091" custRadScaleInc="52561">
        <dgm:presLayoutVars>
          <dgm:bulletEnabled val="1"/>
        </dgm:presLayoutVars>
      </dgm:prSet>
      <dgm:spPr/>
      <dgm:t>
        <a:bodyPr/>
        <a:lstStyle/>
        <a:p>
          <a:endParaRPr lang="en-US"/>
        </a:p>
      </dgm:t>
    </dgm:pt>
    <dgm:pt modelId="{E43FA5C5-F993-4342-9952-45297FC46BF5}" type="pres">
      <dgm:prSet presAssocID="{C8AEB6FA-96D9-4C5E-9B9F-B196B0B8739E}" presName="nodeFollowingNodes" presStyleLbl="node1" presStyleIdx="4" presStyleCnt="10" custRadScaleRad="107931" custRadScaleInc="45768">
        <dgm:presLayoutVars>
          <dgm:bulletEnabled val="1"/>
        </dgm:presLayoutVars>
      </dgm:prSet>
      <dgm:spPr/>
      <dgm:t>
        <a:bodyPr/>
        <a:lstStyle/>
        <a:p>
          <a:endParaRPr lang="en-US"/>
        </a:p>
      </dgm:t>
    </dgm:pt>
    <dgm:pt modelId="{1805EF0C-FDD7-4A87-B3BB-18D358916B62}" type="pres">
      <dgm:prSet presAssocID="{3D5A8C61-291E-4BE0-9CF9-CB9E4E6C04CF}" presName="nodeFollowingNodes" presStyleLbl="node1" presStyleIdx="5" presStyleCnt="10" custRadScaleRad="111906" custRadScaleInc="58523">
        <dgm:presLayoutVars>
          <dgm:bulletEnabled val="1"/>
        </dgm:presLayoutVars>
      </dgm:prSet>
      <dgm:spPr/>
      <dgm:t>
        <a:bodyPr/>
        <a:lstStyle/>
        <a:p>
          <a:endParaRPr lang="en-US"/>
        </a:p>
      </dgm:t>
    </dgm:pt>
    <dgm:pt modelId="{E6C3DDC6-62E4-4D81-B265-6ECBAC1AC57C}" type="pres">
      <dgm:prSet presAssocID="{CF9FCB8D-10EB-405C-B933-49AEA97B7849}" presName="nodeFollowingNodes" presStyleLbl="node1" presStyleIdx="6" presStyleCnt="10" custRadScaleRad="101197" custRadScaleInc="60445">
        <dgm:presLayoutVars>
          <dgm:bulletEnabled val="1"/>
        </dgm:presLayoutVars>
      </dgm:prSet>
      <dgm:spPr/>
      <dgm:t>
        <a:bodyPr/>
        <a:lstStyle/>
        <a:p>
          <a:endParaRPr lang="en-US"/>
        </a:p>
      </dgm:t>
    </dgm:pt>
    <dgm:pt modelId="{06EF9F5C-34D3-4427-9136-1EFAB12D56E4}" type="pres">
      <dgm:prSet presAssocID="{5071381A-A9F2-4D14-AEFC-D2F0EDD51AD3}" presName="nodeFollowingNodes" presStyleLbl="node1" presStyleIdx="7" presStyleCnt="10" custRadScaleRad="101886" custRadScaleInc="48237">
        <dgm:presLayoutVars>
          <dgm:bulletEnabled val="1"/>
        </dgm:presLayoutVars>
      </dgm:prSet>
      <dgm:spPr/>
      <dgm:t>
        <a:bodyPr/>
        <a:lstStyle/>
        <a:p>
          <a:endParaRPr lang="en-US"/>
        </a:p>
      </dgm:t>
    </dgm:pt>
    <dgm:pt modelId="{6A0CD5BD-9E17-471C-8E85-6C6EC9CB9EB0}" type="pres">
      <dgm:prSet presAssocID="{C8EDD144-AE2A-4802-A042-176FC9711909}" presName="nodeFollowingNodes" presStyleLbl="node1" presStyleIdx="8" presStyleCnt="10" custRadScaleRad="93019" custRadScaleInc="38147">
        <dgm:presLayoutVars>
          <dgm:bulletEnabled val="1"/>
        </dgm:presLayoutVars>
      </dgm:prSet>
      <dgm:spPr/>
      <dgm:t>
        <a:bodyPr/>
        <a:lstStyle/>
        <a:p>
          <a:endParaRPr lang="en-US"/>
        </a:p>
      </dgm:t>
    </dgm:pt>
    <dgm:pt modelId="{89972087-0F62-45AD-9564-36FAD2CAD5DE}" type="pres">
      <dgm:prSet presAssocID="{06DDBAF3-619D-452E-A206-EB53FF66EDEF}" presName="nodeFollowingNodes" presStyleLbl="node1" presStyleIdx="9" presStyleCnt="10" custRadScaleRad="94815" custRadScaleInc="32981">
        <dgm:presLayoutVars>
          <dgm:bulletEnabled val="1"/>
        </dgm:presLayoutVars>
      </dgm:prSet>
      <dgm:spPr/>
      <dgm:t>
        <a:bodyPr/>
        <a:lstStyle/>
        <a:p>
          <a:endParaRPr lang="en-US"/>
        </a:p>
      </dgm:t>
    </dgm:pt>
  </dgm:ptLst>
  <dgm:cxnLst>
    <dgm:cxn modelId="{CB72EAD9-69A4-4A03-B461-F134E784A29A}" srcId="{29890C3F-A6A8-4EE7-A759-F97DA79B77E1}" destId="{4FE59094-E3BB-4DF3-86FB-D7E8C23FD2CC}" srcOrd="0" destOrd="0" parTransId="{97164E21-1A33-4625-8AFE-DB9E900BB44B}" sibTransId="{347CAE6D-379D-4D31-8F69-1EA8AB854446}"/>
    <dgm:cxn modelId="{F4BEDC56-A0E8-4A7C-BE31-36F164A61479}" type="presOf" srcId="{C8AEB6FA-96D9-4C5E-9B9F-B196B0B8739E}" destId="{E43FA5C5-F993-4342-9952-45297FC46BF5}" srcOrd="0" destOrd="0" presId="urn:microsoft.com/office/officeart/2005/8/layout/cycle3"/>
    <dgm:cxn modelId="{29ABE5EA-C811-476C-9E7D-6F2E4CA58A31}" srcId="{29890C3F-A6A8-4EE7-A759-F97DA79B77E1}" destId="{3D5A8C61-291E-4BE0-9CF9-CB9E4E6C04CF}" srcOrd="5" destOrd="0" parTransId="{CD95B3A6-EE53-43FF-ABAE-E9BF9016EA53}" sibTransId="{003CE84A-E167-46E8-B287-7A96DBC4E2E6}"/>
    <dgm:cxn modelId="{648D1B7A-1342-4640-B58E-F4670D913376}" type="presOf" srcId="{347CAE6D-379D-4D31-8F69-1EA8AB854446}" destId="{F5069994-DEAD-45B7-A727-50B76AE01F65}" srcOrd="0" destOrd="0" presId="urn:microsoft.com/office/officeart/2005/8/layout/cycle3"/>
    <dgm:cxn modelId="{442E553E-1FC8-400B-852B-B166A7033C46}" srcId="{29890C3F-A6A8-4EE7-A759-F97DA79B77E1}" destId="{C8AEB6FA-96D9-4C5E-9B9F-B196B0B8739E}" srcOrd="4" destOrd="0" parTransId="{A66D5AB5-130D-4B68-8B9A-D022B319965A}" sibTransId="{8ED6A1EA-22CF-4494-BDD8-C81C81D37E19}"/>
    <dgm:cxn modelId="{1D2E787A-3B3E-451A-9B46-2DFE855D220E}" type="presOf" srcId="{4FE59094-E3BB-4DF3-86FB-D7E8C23FD2CC}" destId="{5E2DAC4A-C88C-4437-B869-175FF52C343E}" srcOrd="0" destOrd="0" presId="urn:microsoft.com/office/officeart/2005/8/layout/cycle3"/>
    <dgm:cxn modelId="{62504DEF-F3AF-4007-8319-B9CE4A842CAB}" srcId="{29890C3F-A6A8-4EE7-A759-F97DA79B77E1}" destId="{DF72005F-5F4C-4C84-8698-891C7340ACCB}" srcOrd="3" destOrd="0" parTransId="{08AA106A-C2B7-486C-9987-7EA116EF91DA}" sibTransId="{1A67E72A-CBBD-4BC5-8C01-734FC8E63437}"/>
    <dgm:cxn modelId="{2E08947D-C8B1-4442-B42C-5D58E0861800}" srcId="{29890C3F-A6A8-4EE7-A759-F97DA79B77E1}" destId="{C8EDD144-AE2A-4802-A042-176FC9711909}" srcOrd="8" destOrd="0" parTransId="{3841C0EE-CFEF-4915-BBCB-3C3B4417BA21}" sibTransId="{241C4F28-C4BB-43B3-A31E-2BBAD1D832A4}"/>
    <dgm:cxn modelId="{F2199C0E-864E-4D5A-9D81-7D697D330856}" type="presOf" srcId="{C8EDD144-AE2A-4802-A042-176FC9711909}" destId="{6A0CD5BD-9E17-471C-8E85-6C6EC9CB9EB0}" srcOrd="0" destOrd="0" presId="urn:microsoft.com/office/officeart/2005/8/layout/cycle3"/>
    <dgm:cxn modelId="{3903E337-798E-491F-A87D-06AC5FED3635}" type="presOf" srcId="{DF72005F-5F4C-4C84-8698-891C7340ACCB}" destId="{0D13AC2C-B33B-45E4-99F7-0B71BF6A6470}" srcOrd="0" destOrd="0" presId="urn:microsoft.com/office/officeart/2005/8/layout/cycle3"/>
    <dgm:cxn modelId="{E676F5F4-51F0-4790-BB12-76777020BE46}" type="presOf" srcId="{CF9FCB8D-10EB-405C-B933-49AEA97B7849}" destId="{E6C3DDC6-62E4-4D81-B265-6ECBAC1AC57C}" srcOrd="0" destOrd="0" presId="urn:microsoft.com/office/officeart/2005/8/layout/cycle3"/>
    <dgm:cxn modelId="{22CCB96A-D8B5-4970-A051-4EE2E20672B9}" srcId="{29890C3F-A6A8-4EE7-A759-F97DA79B77E1}" destId="{310BAB41-380A-46AA-B58A-E6119588DAC1}" srcOrd="1" destOrd="0" parTransId="{F9EE5B48-77A9-4DBD-9393-D9C9CEE89CC5}" sibTransId="{8F5DE62D-8447-4CE0-A63E-3F58DF8DE91F}"/>
    <dgm:cxn modelId="{9E61562D-7F5D-4984-BD26-1DCD10DFD593}" type="presOf" srcId="{310BAB41-380A-46AA-B58A-E6119588DAC1}" destId="{06F55A66-D89B-4166-8A9A-7F1CE2115682}" srcOrd="0" destOrd="0" presId="urn:microsoft.com/office/officeart/2005/8/layout/cycle3"/>
    <dgm:cxn modelId="{B4DED2B8-A885-43B5-99A7-8F58E51ADD92}" type="presOf" srcId="{29890C3F-A6A8-4EE7-A759-F97DA79B77E1}" destId="{88BCB27B-9924-42BD-B681-018A8B38D899}" srcOrd="0" destOrd="0" presId="urn:microsoft.com/office/officeart/2005/8/layout/cycle3"/>
    <dgm:cxn modelId="{667E1E3A-9103-4878-B3BB-E6B292BCE2CF}" srcId="{29890C3F-A6A8-4EE7-A759-F97DA79B77E1}" destId="{5071381A-A9F2-4D14-AEFC-D2F0EDD51AD3}" srcOrd="7" destOrd="0" parTransId="{4192B453-AD20-4209-8BEF-58F6ADCDADF1}" sibTransId="{D447F6E5-7D3D-4DB4-AE50-2CC83E8278F6}"/>
    <dgm:cxn modelId="{0EA0D05A-17DC-45E0-9E3F-5F6702886016}" srcId="{29890C3F-A6A8-4EE7-A759-F97DA79B77E1}" destId="{0A0E43D7-D5F8-4B03-9FCE-4A6F868EC329}" srcOrd="2" destOrd="0" parTransId="{3410F2D8-8007-44B7-AD09-45BC6BED8932}" sibTransId="{1EB834DE-D20F-4E1B-BD6D-BE13483CFFEB}"/>
    <dgm:cxn modelId="{46D9419A-BD72-42E1-B334-02483F0AF026}" srcId="{29890C3F-A6A8-4EE7-A759-F97DA79B77E1}" destId="{CF9FCB8D-10EB-405C-B933-49AEA97B7849}" srcOrd="6" destOrd="0" parTransId="{C309DDCF-D85B-4522-BE54-12AE75960CEB}" sibTransId="{94A543EC-C1F5-4E7F-A2A2-DD4187B3DFE5}"/>
    <dgm:cxn modelId="{65638598-0429-4BD3-84F7-774E5AE0ECB8}" type="presOf" srcId="{5071381A-A9F2-4D14-AEFC-D2F0EDD51AD3}" destId="{06EF9F5C-34D3-4427-9136-1EFAB12D56E4}" srcOrd="0" destOrd="0" presId="urn:microsoft.com/office/officeart/2005/8/layout/cycle3"/>
    <dgm:cxn modelId="{FF6601CD-FC01-4C18-B7E9-73D004998127}" srcId="{29890C3F-A6A8-4EE7-A759-F97DA79B77E1}" destId="{06DDBAF3-619D-452E-A206-EB53FF66EDEF}" srcOrd="9" destOrd="0" parTransId="{44BE29D9-4FD9-4062-A6C9-2759F74670F7}" sibTransId="{1B4D2608-1080-4E21-8726-ADCFEBC6D192}"/>
    <dgm:cxn modelId="{FBEC7B38-A583-4A40-B628-5DA19588ABF2}" type="presOf" srcId="{06DDBAF3-619D-452E-A206-EB53FF66EDEF}" destId="{89972087-0F62-45AD-9564-36FAD2CAD5DE}" srcOrd="0" destOrd="0" presId="urn:microsoft.com/office/officeart/2005/8/layout/cycle3"/>
    <dgm:cxn modelId="{885C68EB-83A5-45D1-88FB-93F6E2D710BC}" type="presOf" srcId="{3D5A8C61-291E-4BE0-9CF9-CB9E4E6C04CF}" destId="{1805EF0C-FDD7-4A87-B3BB-18D358916B62}" srcOrd="0" destOrd="0" presId="urn:microsoft.com/office/officeart/2005/8/layout/cycle3"/>
    <dgm:cxn modelId="{A8DB7CF2-DA07-447B-B6CC-3F6329C997B9}" type="presOf" srcId="{0A0E43D7-D5F8-4B03-9FCE-4A6F868EC329}" destId="{5A314117-C56F-4DBE-A2E0-D164CB318165}" srcOrd="0" destOrd="0" presId="urn:microsoft.com/office/officeart/2005/8/layout/cycle3"/>
    <dgm:cxn modelId="{6376F1A5-5CEA-4B52-B5A8-D4F28F7BFBF3}" type="presParOf" srcId="{88BCB27B-9924-42BD-B681-018A8B38D899}" destId="{11B4D0BB-2712-4E36-9261-2B78BC1CC654}" srcOrd="0" destOrd="0" presId="urn:microsoft.com/office/officeart/2005/8/layout/cycle3"/>
    <dgm:cxn modelId="{89EB2034-7D34-4022-8658-2540F00188F6}" type="presParOf" srcId="{11B4D0BB-2712-4E36-9261-2B78BC1CC654}" destId="{5E2DAC4A-C88C-4437-B869-175FF52C343E}" srcOrd="0" destOrd="0" presId="urn:microsoft.com/office/officeart/2005/8/layout/cycle3"/>
    <dgm:cxn modelId="{92C9B917-748D-4733-BD41-256E4FBCC038}" type="presParOf" srcId="{11B4D0BB-2712-4E36-9261-2B78BC1CC654}" destId="{F5069994-DEAD-45B7-A727-50B76AE01F65}" srcOrd="1" destOrd="0" presId="urn:microsoft.com/office/officeart/2005/8/layout/cycle3"/>
    <dgm:cxn modelId="{8B4CA4A5-E5E1-4058-B900-5EF9B32D7198}" type="presParOf" srcId="{11B4D0BB-2712-4E36-9261-2B78BC1CC654}" destId="{06F55A66-D89B-4166-8A9A-7F1CE2115682}" srcOrd="2" destOrd="0" presId="urn:microsoft.com/office/officeart/2005/8/layout/cycle3"/>
    <dgm:cxn modelId="{FEAB1F42-E7FF-4A20-B5B2-DD5644977E24}" type="presParOf" srcId="{11B4D0BB-2712-4E36-9261-2B78BC1CC654}" destId="{5A314117-C56F-4DBE-A2E0-D164CB318165}" srcOrd="3" destOrd="0" presId="urn:microsoft.com/office/officeart/2005/8/layout/cycle3"/>
    <dgm:cxn modelId="{C31DC0F9-B240-465D-BB1D-08D289F1CDC5}" type="presParOf" srcId="{11B4D0BB-2712-4E36-9261-2B78BC1CC654}" destId="{0D13AC2C-B33B-45E4-99F7-0B71BF6A6470}" srcOrd="4" destOrd="0" presId="urn:microsoft.com/office/officeart/2005/8/layout/cycle3"/>
    <dgm:cxn modelId="{6C837972-15C0-462D-8762-3CD9D556A285}" type="presParOf" srcId="{11B4D0BB-2712-4E36-9261-2B78BC1CC654}" destId="{E43FA5C5-F993-4342-9952-45297FC46BF5}" srcOrd="5" destOrd="0" presId="urn:microsoft.com/office/officeart/2005/8/layout/cycle3"/>
    <dgm:cxn modelId="{FF0CC832-0E7B-44EC-B305-680709A22F2C}" type="presParOf" srcId="{11B4D0BB-2712-4E36-9261-2B78BC1CC654}" destId="{1805EF0C-FDD7-4A87-B3BB-18D358916B62}" srcOrd="6" destOrd="0" presId="urn:microsoft.com/office/officeart/2005/8/layout/cycle3"/>
    <dgm:cxn modelId="{4CA0EFAB-3D29-44D1-A5E5-C7A9AA1EB369}" type="presParOf" srcId="{11B4D0BB-2712-4E36-9261-2B78BC1CC654}" destId="{E6C3DDC6-62E4-4D81-B265-6ECBAC1AC57C}" srcOrd="7" destOrd="0" presId="urn:microsoft.com/office/officeart/2005/8/layout/cycle3"/>
    <dgm:cxn modelId="{A0D09C18-3FB6-4270-B4D9-40BDC796B57B}" type="presParOf" srcId="{11B4D0BB-2712-4E36-9261-2B78BC1CC654}" destId="{06EF9F5C-34D3-4427-9136-1EFAB12D56E4}" srcOrd="8" destOrd="0" presId="urn:microsoft.com/office/officeart/2005/8/layout/cycle3"/>
    <dgm:cxn modelId="{8046CC85-33F5-4669-9AC5-B282A2ADB796}" type="presParOf" srcId="{11B4D0BB-2712-4E36-9261-2B78BC1CC654}" destId="{6A0CD5BD-9E17-471C-8E85-6C6EC9CB9EB0}" srcOrd="9" destOrd="0" presId="urn:microsoft.com/office/officeart/2005/8/layout/cycle3"/>
    <dgm:cxn modelId="{5098727B-164F-4D35-8980-07DCEB1B5A7F}" type="presParOf" srcId="{11B4D0BB-2712-4E36-9261-2B78BC1CC654}" destId="{89972087-0F62-45AD-9564-36FAD2CAD5DE}" srcOrd="10"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069994-DEAD-45B7-A727-50B76AE01F65}">
      <dsp:nvSpPr>
        <dsp:cNvPr id="0" name=""/>
        <dsp:cNvSpPr/>
      </dsp:nvSpPr>
      <dsp:spPr>
        <a:xfrm rot="872959">
          <a:off x="306766" y="145031"/>
          <a:ext cx="3658068" cy="3658068"/>
        </a:xfrm>
        <a:prstGeom prst="circularArrow">
          <a:avLst>
            <a:gd name="adj1" fmla="val 5544"/>
            <a:gd name="adj2" fmla="val 330680"/>
            <a:gd name="adj3" fmla="val 14907082"/>
            <a:gd name="adj4" fmla="val 16729146"/>
            <a:gd name="adj5" fmla="val 5757"/>
          </a:avLst>
        </a:prstGeom>
        <a:solidFill>
          <a:srgbClr val="A66CD2"/>
        </a:solidFill>
        <a:ln>
          <a:solidFill>
            <a:srgbClr val="642BAF"/>
          </a:solidFill>
        </a:ln>
        <a:effectLst/>
      </dsp:spPr>
      <dsp:style>
        <a:lnRef idx="0">
          <a:scrgbClr r="0" g="0" b="0"/>
        </a:lnRef>
        <a:fillRef idx="1">
          <a:scrgbClr r="0" g="0" b="0"/>
        </a:fillRef>
        <a:effectRef idx="0">
          <a:scrgbClr r="0" g="0" b="0"/>
        </a:effectRef>
        <a:fontRef idx="minor"/>
      </dsp:style>
    </dsp:sp>
    <dsp:sp modelId="{5E2DAC4A-C88C-4437-B869-175FF52C343E}">
      <dsp:nvSpPr>
        <dsp:cNvPr id="0" name=""/>
        <dsp:cNvSpPr/>
      </dsp:nvSpPr>
      <dsp:spPr>
        <a:xfrm>
          <a:off x="2282473" y="208058"/>
          <a:ext cx="817537" cy="408768"/>
        </a:xfrm>
        <a:prstGeom prst="roundRect">
          <a:avLst/>
        </a:prstGeom>
        <a:solidFill>
          <a:srgbClr val="3366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latin typeface="Yu Gothic UI Semibold" panose="020B0700000000000000" pitchFamily="34" charset="-128"/>
              <a:ea typeface="Yu Gothic UI Semibold" panose="020B0700000000000000" pitchFamily="34" charset="-128"/>
              <a:cs typeface="Aharoni" panose="020B0604020202020204" pitchFamily="2" charset="-79"/>
            </a:rPr>
            <a:t>1</a:t>
          </a:r>
        </a:p>
      </dsp:txBody>
      <dsp:txXfrm>
        <a:off x="2302427" y="228012"/>
        <a:ext cx="777629" cy="368860"/>
      </dsp:txXfrm>
    </dsp:sp>
    <dsp:sp modelId="{06F55A66-D89B-4166-8A9A-7F1CE2115682}">
      <dsp:nvSpPr>
        <dsp:cNvPr id="0" name=""/>
        <dsp:cNvSpPr/>
      </dsp:nvSpPr>
      <dsp:spPr>
        <a:xfrm>
          <a:off x="2966153" y="827728"/>
          <a:ext cx="817537" cy="408768"/>
        </a:xfrm>
        <a:prstGeom prst="roundRect">
          <a:avLst/>
        </a:prstGeom>
        <a:solidFill>
          <a:srgbClr val="3366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latin typeface="Yu Gothic UI Semibold" panose="020B0700000000000000" pitchFamily="34" charset="-128"/>
              <a:ea typeface="Yu Gothic UI Semibold" panose="020B0700000000000000" pitchFamily="34" charset="-128"/>
              <a:cs typeface="Aharoni" panose="020B0604020202020204" pitchFamily="2" charset="-79"/>
            </a:rPr>
            <a:t>2</a:t>
          </a:r>
        </a:p>
      </dsp:txBody>
      <dsp:txXfrm>
        <a:off x="2986107" y="847682"/>
        <a:ext cx="777629" cy="368860"/>
      </dsp:txXfrm>
    </dsp:sp>
    <dsp:sp modelId="{5A314117-C56F-4DBE-A2E0-D164CB318165}">
      <dsp:nvSpPr>
        <dsp:cNvPr id="0" name=""/>
        <dsp:cNvSpPr/>
      </dsp:nvSpPr>
      <dsp:spPr>
        <a:xfrm>
          <a:off x="3274638" y="1621471"/>
          <a:ext cx="817537" cy="408768"/>
        </a:xfrm>
        <a:prstGeom prst="roundRect">
          <a:avLst/>
        </a:prstGeom>
        <a:solidFill>
          <a:srgbClr val="3366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latin typeface="Yu Gothic UI Semibold" panose="020B0700000000000000" pitchFamily="34" charset="-128"/>
              <a:ea typeface="Yu Gothic UI Semibold" panose="020B0700000000000000" pitchFamily="34" charset="-128"/>
              <a:cs typeface="Aharoni" panose="020B0604020202020204" pitchFamily="2" charset="-79"/>
            </a:rPr>
            <a:t>3</a:t>
          </a:r>
        </a:p>
      </dsp:txBody>
      <dsp:txXfrm>
        <a:off x="3294592" y="1641425"/>
        <a:ext cx="777629" cy="368860"/>
      </dsp:txXfrm>
    </dsp:sp>
    <dsp:sp modelId="{0D13AC2C-B33B-45E4-99F7-0B71BF6A6470}">
      <dsp:nvSpPr>
        <dsp:cNvPr id="0" name=""/>
        <dsp:cNvSpPr/>
      </dsp:nvSpPr>
      <dsp:spPr>
        <a:xfrm>
          <a:off x="2984490" y="2452569"/>
          <a:ext cx="817537" cy="408768"/>
        </a:xfrm>
        <a:prstGeom prst="roundRect">
          <a:avLst/>
        </a:prstGeom>
        <a:solidFill>
          <a:srgbClr val="3366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latin typeface="Yu Gothic UI Semibold" panose="020B0700000000000000" pitchFamily="34" charset="-128"/>
              <a:ea typeface="Yu Gothic UI Semibold" panose="020B0700000000000000" pitchFamily="34" charset="-128"/>
              <a:cs typeface="Aharoni" panose="020B0604020202020204" pitchFamily="2" charset="-79"/>
            </a:rPr>
            <a:t>4</a:t>
          </a:r>
        </a:p>
      </dsp:txBody>
      <dsp:txXfrm>
        <a:off x="3004444" y="2472523"/>
        <a:ext cx="777629" cy="368860"/>
      </dsp:txXfrm>
    </dsp:sp>
    <dsp:sp modelId="{E43FA5C5-F993-4342-9952-45297FC46BF5}">
      <dsp:nvSpPr>
        <dsp:cNvPr id="0" name=""/>
        <dsp:cNvSpPr/>
      </dsp:nvSpPr>
      <dsp:spPr>
        <a:xfrm>
          <a:off x="2325362" y="3123004"/>
          <a:ext cx="817537" cy="408768"/>
        </a:xfrm>
        <a:prstGeom prst="roundRect">
          <a:avLst/>
        </a:prstGeom>
        <a:solidFill>
          <a:srgbClr val="3366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latin typeface="Yu Gothic UI Semibold" panose="020B0700000000000000" pitchFamily="34" charset="-128"/>
              <a:ea typeface="Yu Gothic UI Semibold" panose="020B0700000000000000" pitchFamily="34" charset="-128"/>
              <a:cs typeface="Aharoni" panose="020B0604020202020204" pitchFamily="2" charset="-79"/>
            </a:rPr>
            <a:t>5</a:t>
          </a:r>
        </a:p>
      </dsp:txBody>
      <dsp:txXfrm>
        <a:off x="2345316" y="3142958"/>
        <a:ext cx="777629" cy="368860"/>
      </dsp:txXfrm>
    </dsp:sp>
    <dsp:sp modelId="{1805EF0C-FDD7-4A87-B3BB-18D358916B62}">
      <dsp:nvSpPr>
        <dsp:cNvPr id="0" name=""/>
        <dsp:cNvSpPr/>
      </dsp:nvSpPr>
      <dsp:spPr>
        <a:xfrm>
          <a:off x="1148665" y="3123004"/>
          <a:ext cx="817537" cy="408768"/>
        </a:xfrm>
        <a:prstGeom prst="roundRect">
          <a:avLst/>
        </a:prstGeom>
        <a:solidFill>
          <a:srgbClr val="CB3535"/>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latin typeface="Yu Gothic UI Semibold" panose="020B0700000000000000" pitchFamily="34" charset="-128"/>
              <a:ea typeface="Yu Gothic UI Semibold" panose="020B0700000000000000" pitchFamily="34" charset="-128"/>
              <a:cs typeface="Aharoni" panose="020B0604020202020204" pitchFamily="2" charset="-79"/>
            </a:rPr>
            <a:t>6</a:t>
          </a:r>
        </a:p>
      </dsp:txBody>
      <dsp:txXfrm>
        <a:off x="1168619" y="3142958"/>
        <a:ext cx="777629" cy="368860"/>
      </dsp:txXfrm>
    </dsp:sp>
    <dsp:sp modelId="{E6C3DDC6-62E4-4D81-B265-6ECBAC1AC57C}">
      <dsp:nvSpPr>
        <dsp:cNvPr id="0" name=""/>
        <dsp:cNvSpPr/>
      </dsp:nvSpPr>
      <dsp:spPr>
        <a:xfrm>
          <a:off x="416041" y="2449226"/>
          <a:ext cx="817537" cy="408768"/>
        </a:xfrm>
        <a:prstGeom prst="roundRect">
          <a:avLst/>
        </a:prstGeom>
        <a:solidFill>
          <a:srgbClr val="CB3535"/>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latin typeface="Yu Gothic UI Semibold" panose="020B0700000000000000" pitchFamily="34" charset="-128"/>
              <a:ea typeface="Yu Gothic UI Semibold" panose="020B0700000000000000" pitchFamily="34" charset="-128"/>
              <a:cs typeface="Aharoni" panose="020B0604020202020204" pitchFamily="2" charset="-79"/>
            </a:rPr>
            <a:t>7</a:t>
          </a:r>
        </a:p>
      </dsp:txBody>
      <dsp:txXfrm>
        <a:off x="435995" y="2469180"/>
        <a:ext cx="777629" cy="368860"/>
      </dsp:txXfrm>
    </dsp:sp>
    <dsp:sp modelId="{06EF9F5C-34D3-4427-9136-1EFAB12D56E4}">
      <dsp:nvSpPr>
        <dsp:cNvPr id="0" name=""/>
        <dsp:cNvSpPr/>
      </dsp:nvSpPr>
      <dsp:spPr>
        <a:xfrm>
          <a:off x="133226" y="1622884"/>
          <a:ext cx="817537" cy="408768"/>
        </a:xfrm>
        <a:prstGeom prst="roundRect">
          <a:avLst/>
        </a:prstGeom>
        <a:solidFill>
          <a:srgbClr val="CB3535"/>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latin typeface="Yu Gothic UI Semibold" panose="020B0700000000000000" pitchFamily="34" charset="-128"/>
              <a:ea typeface="Yu Gothic UI Semibold" panose="020B0700000000000000" pitchFamily="34" charset="-128"/>
              <a:cs typeface="Aharoni" panose="020B0604020202020204" pitchFamily="2" charset="-79"/>
            </a:rPr>
            <a:t>8</a:t>
          </a:r>
        </a:p>
      </dsp:txBody>
      <dsp:txXfrm>
        <a:off x="153180" y="1642838"/>
        <a:ext cx="777629" cy="368860"/>
      </dsp:txXfrm>
    </dsp:sp>
    <dsp:sp modelId="{6A0CD5BD-9E17-471C-8E85-6C6EC9CB9EB0}">
      <dsp:nvSpPr>
        <dsp:cNvPr id="0" name=""/>
        <dsp:cNvSpPr/>
      </dsp:nvSpPr>
      <dsp:spPr>
        <a:xfrm>
          <a:off x="470943" y="825380"/>
          <a:ext cx="817537" cy="408768"/>
        </a:xfrm>
        <a:prstGeom prst="roundRect">
          <a:avLst/>
        </a:prstGeom>
        <a:solidFill>
          <a:srgbClr val="CB3535"/>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latin typeface="Yu Gothic UI Semibold" panose="020B0700000000000000" pitchFamily="34" charset="-128"/>
              <a:ea typeface="Yu Gothic UI Semibold" panose="020B0700000000000000" pitchFamily="34" charset="-128"/>
              <a:cs typeface="Aharoni" panose="020B0604020202020204" pitchFamily="2" charset="-79"/>
            </a:rPr>
            <a:t>9</a:t>
          </a:r>
        </a:p>
      </dsp:txBody>
      <dsp:txXfrm>
        <a:off x="490897" y="845334"/>
        <a:ext cx="777629" cy="368860"/>
      </dsp:txXfrm>
    </dsp:sp>
    <dsp:sp modelId="{89972087-0F62-45AD-9564-36FAD2CAD5DE}">
      <dsp:nvSpPr>
        <dsp:cNvPr id="0" name=""/>
        <dsp:cNvSpPr/>
      </dsp:nvSpPr>
      <dsp:spPr>
        <a:xfrm>
          <a:off x="1091506" y="223276"/>
          <a:ext cx="817537" cy="408768"/>
        </a:xfrm>
        <a:prstGeom prst="roundRect">
          <a:avLst/>
        </a:prstGeom>
        <a:solidFill>
          <a:srgbClr val="CB3535"/>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latin typeface="Yu Gothic UI Semibold" panose="020B0700000000000000" pitchFamily="34" charset="-128"/>
              <a:ea typeface="Yu Gothic UI Semibold" panose="020B0700000000000000" pitchFamily="34" charset="-128"/>
              <a:cs typeface="Aharoni" panose="020B0604020202020204" pitchFamily="2" charset="-79"/>
            </a:rPr>
            <a:t>10</a:t>
          </a:r>
        </a:p>
      </dsp:txBody>
      <dsp:txXfrm>
        <a:off x="1111460" y="243230"/>
        <a:ext cx="777629" cy="368860"/>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2143"/>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6347" y="0"/>
            <a:ext cx="4028440" cy="352143"/>
          </a:xfrm>
          <a:prstGeom prst="rect">
            <a:avLst/>
          </a:prstGeom>
        </p:spPr>
        <p:txBody>
          <a:bodyPr vert="horz" lIns="93177" tIns="46589" rIns="93177" bIns="46589" rtlCol="0"/>
          <a:lstStyle>
            <a:lvl1pPr algn="r">
              <a:defRPr sz="1200"/>
            </a:lvl1pPr>
          </a:lstStyle>
          <a:p>
            <a:fld id="{63AA57D9-0AF3-4F65-8910-30F3076D44D0}" type="datetimeFigureOut">
              <a:rPr lang="en-US" smtClean="0"/>
              <a:t>8/22/2022</a:t>
            </a:fld>
            <a:endParaRPr lang="en-US"/>
          </a:p>
        </p:txBody>
      </p:sp>
      <p:sp>
        <p:nvSpPr>
          <p:cNvPr id="4" name="Slide Image Placeholder 3"/>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6"/>
            <a:ext cx="7437120" cy="2760344"/>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258"/>
            <a:ext cx="4028440" cy="352142"/>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6347" y="6658258"/>
            <a:ext cx="4028440" cy="352142"/>
          </a:xfrm>
          <a:prstGeom prst="rect">
            <a:avLst/>
          </a:prstGeom>
        </p:spPr>
        <p:txBody>
          <a:bodyPr vert="horz" lIns="93177" tIns="46589" rIns="93177" bIns="46589" rtlCol="0" anchor="b"/>
          <a:lstStyle>
            <a:lvl1pPr algn="r">
              <a:defRPr sz="1200"/>
            </a:lvl1pPr>
          </a:lstStyle>
          <a:p>
            <a:fld id="{9E167E21-30C4-4FFD-ACB8-6C65C7EB4D1D}" type="slidenum">
              <a:rPr lang="en-US" smtClean="0"/>
              <a:t>‹#›</a:t>
            </a:fld>
            <a:endParaRPr lang="en-US"/>
          </a:p>
        </p:txBody>
      </p:sp>
    </p:spTree>
    <p:extLst>
      <p:ext uri="{BB962C8B-B14F-4D97-AF65-F5344CB8AC3E}">
        <p14:creationId xmlns:p14="http://schemas.microsoft.com/office/powerpoint/2010/main" val="4037733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PM-20 and Staffing Updates. Welcome, Denise!!</a:t>
            </a:r>
          </a:p>
        </p:txBody>
      </p:sp>
      <p:sp>
        <p:nvSpPr>
          <p:cNvPr id="4" name="Slide Number Placeholder 3"/>
          <p:cNvSpPr>
            <a:spLocks noGrp="1"/>
          </p:cNvSpPr>
          <p:nvPr>
            <p:ph type="sldNum" sz="quarter" idx="10"/>
          </p:nvPr>
        </p:nvSpPr>
        <p:spPr/>
        <p:txBody>
          <a:bodyPr/>
          <a:lstStyle/>
          <a:p>
            <a:fld id="{9E167E21-30C4-4FFD-ACB8-6C65C7EB4D1D}" type="slidenum">
              <a:rPr lang="en-US" smtClean="0"/>
              <a:t>2</a:t>
            </a:fld>
            <a:endParaRPr lang="en-US"/>
          </a:p>
        </p:txBody>
      </p:sp>
    </p:spTree>
    <p:extLst>
      <p:ext uri="{BB962C8B-B14F-4D97-AF65-F5344CB8AC3E}">
        <p14:creationId xmlns:p14="http://schemas.microsoft.com/office/powerpoint/2010/main" val="964845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PM-20 and Staffing Updates. Welcome, Denise!!</a:t>
            </a:r>
          </a:p>
        </p:txBody>
      </p:sp>
      <p:sp>
        <p:nvSpPr>
          <p:cNvPr id="4" name="Slide Number Placeholder 3"/>
          <p:cNvSpPr>
            <a:spLocks noGrp="1"/>
          </p:cNvSpPr>
          <p:nvPr>
            <p:ph type="sldNum" sz="quarter" idx="10"/>
          </p:nvPr>
        </p:nvSpPr>
        <p:spPr/>
        <p:txBody>
          <a:bodyPr/>
          <a:lstStyle/>
          <a:p>
            <a:fld id="{9E167E21-30C4-4FFD-ACB8-6C65C7EB4D1D}" type="slidenum">
              <a:rPr lang="en-US" smtClean="0"/>
              <a:t>10</a:t>
            </a:fld>
            <a:endParaRPr lang="en-US"/>
          </a:p>
        </p:txBody>
      </p:sp>
    </p:spTree>
    <p:extLst>
      <p:ext uri="{BB962C8B-B14F-4D97-AF65-F5344CB8AC3E}">
        <p14:creationId xmlns:p14="http://schemas.microsoft.com/office/powerpoint/2010/main" val="1283817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7030A0"/>
              </a:buClr>
              <a:buSzTx/>
              <a:buFont typeface="Wingdings" panose="05000000000000000000" pitchFamily="2" charset="2"/>
              <a:buNone/>
              <a:tabLst/>
              <a:defRPr/>
            </a:pPr>
            <a:r>
              <a:rPr lang="en-US" sz="4000" b="1" dirty="0"/>
              <a:t>Steps 1 - 5 are colored in blue. These are</a:t>
            </a:r>
            <a:r>
              <a:rPr lang="en-US" sz="4000" b="1" baseline="0" dirty="0"/>
              <a:t> the steps that will be completed in the planning period. </a:t>
            </a:r>
            <a:endParaRPr lang="en-US" sz="4000" b="1" dirty="0"/>
          </a:p>
          <a:p>
            <a:pPr marL="0" indent="0">
              <a:buClr>
                <a:srgbClr val="7030A0"/>
              </a:buClr>
              <a:buFont typeface="Wingdings" panose="05000000000000000000" pitchFamily="2" charset="2"/>
              <a:buNone/>
            </a:pPr>
            <a:endParaRPr lang="en-US" sz="36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Steps 6 - 10 are colored in red. These</a:t>
            </a:r>
            <a:r>
              <a:rPr lang="en-US" sz="2000" b="1" baseline="0" dirty="0"/>
              <a:t> are the steps that will be completed in the performance evaluation period. </a:t>
            </a:r>
            <a:endParaRPr lang="en-US" sz="2000" b="1"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19D71DFA-4EE1-44CF-88E9-BEAF3E371C3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554973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HRM suggests following these milestones to complete the various steps of the PES process in a timely manner, ensuring everyone has ample time to complete their PES steps and staying </a:t>
            </a:r>
          </a:p>
        </p:txBody>
      </p:sp>
      <p:sp>
        <p:nvSpPr>
          <p:cNvPr id="4" name="Slide Number Placeholder 3"/>
          <p:cNvSpPr>
            <a:spLocks noGrp="1"/>
          </p:cNvSpPr>
          <p:nvPr>
            <p:ph type="sldNum" sz="quarter" idx="10"/>
          </p:nvPr>
        </p:nvSpPr>
        <p:spPr/>
        <p:txBody>
          <a:bodyPr/>
          <a:lstStyle/>
          <a:p>
            <a:fld id="{19D71DFA-4EE1-44CF-88E9-BEAF3E371C37}" type="slidenum">
              <a:rPr lang="en-US" smtClean="0"/>
              <a:t>13</a:t>
            </a:fld>
            <a:endParaRPr lang="en-US"/>
          </a:p>
        </p:txBody>
      </p:sp>
    </p:spTree>
    <p:extLst>
      <p:ext uri="{BB962C8B-B14F-4D97-AF65-F5344CB8AC3E}">
        <p14:creationId xmlns:p14="http://schemas.microsoft.com/office/powerpoint/2010/main" val="1969426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167E21-30C4-4FFD-ACB8-6C65C7EB4D1D}" type="slidenum">
              <a:rPr lang="en-US" smtClean="0"/>
              <a:t>15</a:t>
            </a:fld>
            <a:endParaRPr lang="en-US"/>
          </a:p>
        </p:txBody>
      </p:sp>
    </p:spTree>
    <p:extLst>
      <p:ext uri="{BB962C8B-B14F-4D97-AF65-F5344CB8AC3E}">
        <p14:creationId xmlns:p14="http://schemas.microsoft.com/office/powerpoint/2010/main" val="831500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33755" y="123343"/>
            <a:ext cx="8476488" cy="798194"/>
          </a:xfrm>
          <a:prstGeom prst="rect">
            <a:avLst/>
          </a:prstGeom>
        </p:spPr>
        <p:txBody>
          <a:bodyPr wrap="square" lIns="0" tIns="0" rIns="0" bIns="0">
            <a:spAutoFit/>
          </a:bodyPr>
          <a:lstStyle>
            <a:lvl1pPr>
              <a:defRPr sz="3200" b="1" i="0">
                <a:solidFill>
                  <a:schemeClr val="tx1"/>
                </a:solidFill>
                <a:latin typeface="Calibri"/>
                <a:cs typeface="Calibri"/>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ABC728AF-A49F-456C-B37C-E8892B0EB3D2}" type="datetime1">
              <a:rPr lang="en-US" smtClean="0"/>
              <a:t>8/22/2022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EEEEBCF8-689F-4711-B13F-4F2C62773B5C}" type="datetimeFigureOut">
              <a:rPr lang="en-US"/>
              <a:pPr>
                <a:defRPr/>
              </a:pPr>
              <a:t>8/22/2022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70268A3-ABDF-44E6-A89F-D600558EDF6B}" type="slidenum">
              <a:rPr lang="en-US"/>
              <a:pPr>
                <a:defRPr/>
              </a:pPr>
              <a:t>‹#›</a:t>
            </a:fld>
            <a:endParaRPr lang="en-US"/>
          </a:p>
        </p:txBody>
      </p:sp>
    </p:spTree>
    <p:extLst>
      <p:ext uri="{BB962C8B-B14F-4D97-AF65-F5344CB8AC3E}">
        <p14:creationId xmlns:p14="http://schemas.microsoft.com/office/powerpoint/2010/main" val="1856496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AA6B014F-4022-42A1-B7BD-C951E69A4C0E}" type="datetimeFigureOut">
              <a:rPr lang="en-US"/>
              <a:pPr>
                <a:defRPr/>
              </a:pPr>
              <a:t>8/22/2022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256D838-CFFE-4661-9B6F-1C4FC254C810}" type="slidenum">
              <a:rPr lang="en-US"/>
              <a:pPr>
                <a:defRPr/>
              </a:pPr>
              <a:t>‹#›</a:t>
            </a:fld>
            <a:endParaRPr lang="en-US"/>
          </a:p>
        </p:txBody>
      </p:sp>
    </p:spTree>
    <p:extLst>
      <p:ext uri="{BB962C8B-B14F-4D97-AF65-F5344CB8AC3E}">
        <p14:creationId xmlns:p14="http://schemas.microsoft.com/office/powerpoint/2010/main" val="553538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BACEA9E-19D9-44FE-BFC8-1E9AF9D2C5C2}" type="datetimeFigureOut">
              <a:rPr lang="en-US"/>
              <a:pPr>
                <a:defRPr/>
              </a:pPr>
              <a:t>8/22/2022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1D6505A-7062-4A50-8250-9DAD76307D85}" type="slidenum">
              <a:rPr lang="en-US"/>
              <a:pPr>
                <a:defRPr/>
              </a:pPr>
              <a:t>‹#›</a:t>
            </a:fld>
            <a:endParaRPr lang="en-US"/>
          </a:p>
        </p:txBody>
      </p:sp>
    </p:spTree>
    <p:extLst>
      <p:ext uri="{BB962C8B-B14F-4D97-AF65-F5344CB8AC3E}">
        <p14:creationId xmlns:p14="http://schemas.microsoft.com/office/powerpoint/2010/main" val="11422711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7DAF6114-DBFF-40F3-8CB4-034815BBEA1C}" type="datetimeFigureOut">
              <a:rPr lang="en-US"/>
              <a:pPr>
                <a:defRPr/>
              </a:pPr>
              <a:t>8/22/2022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29E6DA7-7B9B-4F3F-9D36-D9825A54B84F}" type="slidenum">
              <a:rPr lang="en-US"/>
              <a:pPr>
                <a:defRPr/>
              </a:pPr>
              <a:t>‹#›</a:t>
            </a:fld>
            <a:endParaRPr lang="en-US"/>
          </a:p>
        </p:txBody>
      </p:sp>
    </p:spTree>
    <p:extLst>
      <p:ext uri="{BB962C8B-B14F-4D97-AF65-F5344CB8AC3E}">
        <p14:creationId xmlns:p14="http://schemas.microsoft.com/office/powerpoint/2010/main" val="21344324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F5D38862-740F-4438-995E-1AF3A1908C58}" type="datetimeFigureOut">
              <a:rPr lang="en-US"/>
              <a:pPr>
                <a:defRPr/>
              </a:pPr>
              <a:t>8/22/2022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3152C91-E371-4A06-B879-0412C0786432}" type="slidenum">
              <a:rPr lang="en-US"/>
              <a:pPr>
                <a:defRPr/>
              </a:pPr>
              <a:t>‹#›</a:t>
            </a:fld>
            <a:endParaRPr lang="en-US"/>
          </a:p>
        </p:txBody>
      </p:sp>
    </p:spTree>
    <p:extLst>
      <p:ext uri="{BB962C8B-B14F-4D97-AF65-F5344CB8AC3E}">
        <p14:creationId xmlns:p14="http://schemas.microsoft.com/office/powerpoint/2010/main" val="26423029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8308DD8-2558-4A5D-B68D-BE6E5BCF9029}" type="datetimeFigureOut">
              <a:rPr lang="en-US"/>
              <a:pPr>
                <a:defRPr/>
              </a:pPr>
              <a:t>8/22/2022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BC0EE1E-FBA1-4884-91E5-B76AC3C42661}" type="slidenum">
              <a:rPr lang="en-US"/>
              <a:pPr>
                <a:defRPr/>
              </a:pPr>
              <a:t>‹#›</a:t>
            </a:fld>
            <a:endParaRPr lang="en-US"/>
          </a:p>
        </p:txBody>
      </p:sp>
    </p:spTree>
    <p:extLst>
      <p:ext uri="{BB962C8B-B14F-4D97-AF65-F5344CB8AC3E}">
        <p14:creationId xmlns:p14="http://schemas.microsoft.com/office/powerpoint/2010/main" val="1864291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A435E49-22A9-4CB6-9F50-AA5EE836C9BD}" type="datetimeFigureOut">
              <a:rPr lang="en-US"/>
              <a:pPr>
                <a:defRPr/>
              </a:pPr>
              <a:t>8/22/2022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02E6E87-9C3D-4D24-8249-B03202072DD9}" type="slidenum">
              <a:rPr lang="en-US"/>
              <a:pPr>
                <a:defRPr/>
              </a:pPr>
              <a:t>‹#›</a:t>
            </a:fld>
            <a:endParaRPr lang="en-US"/>
          </a:p>
        </p:txBody>
      </p:sp>
    </p:spTree>
    <p:extLst>
      <p:ext uri="{BB962C8B-B14F-4D97-AF65-F5344CB8AC3E}">
        <p14:creationId xmlns:p14="http://schemas.microsoft.com/office/powerpoint/2010/main" val="25291747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9144000" cy="775778"/>
          </a:xfrm>
          <a:prstGeom prst="rect">
            <a:avLst/>
          </a:prstGeom>
        </p:spPr>
        <p:txBody>
          <a:bodyPr vert="horz" lIns="91440" tIns="45720" rIns="91440" bIns="45720" rtlCol="0" anchor="ctr">
            <a:normAutofit/>
          </a:bodyPr>
          <a:lstStyle>
            <a:lvl1pPr algn="ctr">
              <a:defRPr sz="36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6597352"/>
            <a:ext cx="9144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382"/>
            <a:ext cx="9144000" cy="419379"/>
          </a:xfrm>
          <a:prstGeom prst="rect">
            <a:avLst/>
          </a:prstGeom>
        </p:spPr>
        <p:txBody>
          <a:bodyPr anchor="ctr"/>
          <a:lstStyle>
            <a:lvl1pPr marL="0" marR="0" indent="0" algn="ctr" defTabSz="685800" rtl="0" eaLnBrk="1" fontAlgn="auto" latinLnBrk="1" hangingPunct="1">
              <a:lnSpc>
                <a:spcPct val="90000"/>
              </a:lnSpc>
              <a:spcBef>
                <a:spcPts val="750"/>
              </a:spcBef>
              <a:spcAft>
                <a:spcPts val="0"/>
              </a:spcAft>
              <a:buClrTx/>
              <a:buSzTx/>
              <a:buFontTx/>
              <a:buNone/>
              <a:tabLst/>
              <a:defRPr sz="1800" b="0">
                <a:solidFill>
                  <a:schemeClr val="tx1">
                    <a:lumMod val="65000"/>
                    <a:lumOff val="35000"/>
                  </a:schemeClr>
                </a:solidFill>
              </a:defRPr>
            </a:lvl1pPr>
          </a:lstStyle>
          <a:p>
            <a:pPr marL="0" marR="0" lvl="0" indent="0" algn="ctr" defTabSz="685800" rtl="0" eaLnBrk="1" fontAlgn="auto" latinLnBrk="1" hangingPunct="1">
              <a:lnSpc>
                <a:spcPct val="90000"/>
              </a:lnSpc>
              <a:spcBef>
                <a:spcPts val="75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22685567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9144000" cy="775778"/>
          </a:xfrm>
          <a:prstGeom prst="rect">
            <a:avLst/>
          </a:prstGeom>
        </p:spPr>
        <p:txBody>
          <a:bodyPr vert="horz" lIns="91440" tIns="45720" rIns="91440" bIns="45720" rtlCol="0" anchor="ctr">
            <a:normAutofit/>
          </a:bodyPr>
          <a:lstStyle>
            <a:lvl1pPr algn="ctr">
              <a:defRPr sz="36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6597352"/>
            <a:ext cx="9144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382"/>
            <a:ext cx="9144000" cy="419379"/>
          </a:xfrm>
          <a:prstGeom prst="rect">
            <a:avLst/>
          </a:prstGeom>
        </p:spPr>
        <p:txBody>
          <a:bodyPr anchor="ctr"/>
          <a:lstStyle>
            <a:lvl1pPr marL="0" marR="0" indent="0" algn="ctr" defTabSz="685800" rtl="0" eaLnBrk="1" fontAlgn="auto" latinLnBrk="1" hangingPunct="1">
              <a:lnSpc>
                <a:spcPct val="90000"/>
              </a:lnSpc>
              <a:spcBef>
                <a:spcPts val="750"/>
              </a:spcBef>
              <a:spcAft>
                <a:spcPts val="0"/>
              </a:spcAft>
              <a:buClrTx/>
              <a:buSzTx/>
              <a:buFontTx/>
              <a:buNone/>
              <a:tabLst/>
              <a:defRPr sz="1800" b="0">
                <a:solidFill>
                  <a:schemeClr val="tx1">
                    <a:lumMod val="65000"/>
                    <a:lumOff val="35000"/>
                  </a:schemeClr>
                </a:solidFill>
              </a:defRPr>
            </a:lvl1pPr>
          </a:lstStyle>
          <a:p>
            <a:pPr marL="0" marR="0" lvl="0" indent="0" algn="ctr" defTabSz="685800" rtl="0" eaLnBrk="1" fontAlgn="auto" latinLnBrk="1" hangingPunct="1">
              <a:lnSpc>
                <a:spcPct val="90000"/>
              </a:lnSpc>
              <a:spcBef>
                <a:spcPts val="75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35597705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9144000" cy="775778"/>
          </a:xfrm>
          <a:prstGeom prst="rect">
            <a:avLst/>
          </a:prstGeom>
        </p:spPr>
        <p:txBody>
          <a:bodyPr vert="horz" lIns="91440" tIns="45720" rIns="91440" bIns="45720" rtlCol="0" anchor="ctr">
            <a:normAutofit/>
          </a:bodyPr>
          <a:lstStyle>
            <a:lvl1pPr algn="ctr">
              <a:defRPr sz="36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6597352"/>
            <a:ext cx="9144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382"/>
            <a:ext cx="9144000" cy="419379"/>
          </a:xfrm>
          <a:prstGeom prst="rect">
            <a:avLst/>
          </a:prstGeom>
        </p:spPr>
        <p:txBody>
          <a:bodyPr anchor="ctr"/>
          <a:lstStyle>
            <a:lvl1pPr marL="0" marR="0" indent="0" algn="ctr" defTabSz="685800" rtl="0" eaLnBrk="1" fontAlgn="auto" latinLnBrk="1" hangingPunct="1">
              <a:lnSpc>
                <a:spcPct val="90000"/>
              </a:lnSpc>
              <a:spcBef>
                <a:spcPts val="750"/>
              </a:spcBef>
              <a:spcAft>
                <a:spcPts val="0"/>
              </a:spcAft>
              <a:buClrTx/>
              <a:buSzTx/>
              <a:buFontTx/>
              <a:buNone/>
              <a:tabLst/>
              <a:defRPr sz="1800" b="0">
                <a:solidFill>
                  <a:schemeClr val="tx1">
                    <a:lumMod val="65000"/>
                    <a:lumOff val="35000"/>
                  </a:schemeClr>
                </a:solidFill>
              </a:defRPr>
            </a:lvl1pPr>
          </a:lstStyle>
          <a:p>
            <a:pPr marL="0" marR="0" lvl="0" indent="0" algn="ctr" defTabSz="685800" rtl="0" eaLnBrk="1" fontAlgn="auto" latinLnBrk="1" hangingPunct="1">
              <a:lnSpc>
                <a:spcPct val="90000"/>
              </a:lnSpc>
              <a:spcBef>
                <a:spcPts val="75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2321792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18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D1AE22A3-465C-4667-9080-2FE7AA4D3BB9}" type="datetime1">
              <a:rPr lang="en-US" smtClean="0"/>
              <a:t>8/22/2022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9144000" cy="775778"/>
          </a:xfrm>
          <a:prstGeom prst="rect">
            <a:avLst/>
          </a:prstGeom>
        </p:spPr>
        <p:txBody>
          <a:bodyPr vert="horz" lIns="91440" tIns="45720" rIns="91440" bIns="45720" rtlCol="0" anchor="ctr">
            <a:normAutofit/>
          </a:bodyPr>
          <a:lstStyle>
            <a:lvl1pPr algn="ctr">
              <a:defRPr sz="36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6597352"/>
            <a:ext cx="9144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382"/>
            <a:ext cx="9144000" cy="419379"/>
          </a:xfrm>
          <a:prstGeom prst="rect">
            <a:avLst/>
          </a:prstGeom>
        </p:spPr>
        <p:txBody>
          <a:bodyPr anchor="ctr"/>
          <a:lstStyle>
            <a:lvl1pPr marL="0" marR="0" indent="0" algn="ctr" defTabSz="685800" rtl="0" eaLnBrk="1" fontAlgn="auto" latinLnBrk="1" hangingPunct="1">
              <a:lnSpc>
                <a:spcPct val="90000"/>
              </a:lnSpc>
              <a:spcBef>
                <a:spcPts val="750"/>
              </a:spcBef>
              <a:spcAft>
                <a:spcPts val="0"/>
              </a:spcAft>
              <a:buClrTx/>
              <a:buSzTx/>
              <a:buFontTx/>
              <a:buNone/>
              <a:tabLst/>
              <a:defRPr sz="1800" b="0">
                <a:solidFill>
                  <a:schemeClr val="tx1">
                    <a:lumMod val="65000"/>
                    <a:lumOff val="35000"/>
                  </a:schemeClr>
                </a:solidFill>
              </a:defRPr>
            </a:lvl1pPr>
          </a:lstStyle>
          <a:p>
            <a:pPr marL="0" marR="0" lvl="0" indent="0" algn="ctr" defTabSz="685800" rtl="0" eaLnBrk="1" fontAlgn="auto" latinLnBrk="1" hangingPunct="1">
              <a:lnSpc>
                <a:spcPct val="90000"/>
              </a:lnSpc>
              <a:spcBef>
                <a:spcPts val="75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25968830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9144000" cy="775778"/>
          </a:xfrm>
          <a:prstGeom prst="rect">
            <a:avLst/>
          </a:prstGeom>
        </p:spPr>
        <p:txBody>
          <a:bodyPr vert="horz" lIns="91440" tIns="45720" rIns="91440" bIns="45720" rtlCol="0" anchor="ctr">
            <a:normAutofit/>
          </a:bodyPr>
          <a:lstStyle>
            <a:lvl1pPr algn="ctr">
              <a:defRPr sz="36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6597352"/>
            <a:ext cx="9144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382"/>
            <a:ext cx="9144000" cy="419379"/>
          </a:xfrm>
          <a:prstGeom prst="rect">
            <a:avLst/>
          </a:prstGeom>
        </p:spPr>
        <p:txBody>
          <a:bodyPr anchor="ctr"/>
          <a:lstStyle>
            <a:lvl1pPr marL="0" marR="0" indent="0" algn="ctr" defTabSz="685800" rtl="0" eaLnBrk="1" fontAlgn="auto" latinLnBrk="1" hangingPunct="1">
              <a:lnSpc>
                <a:spcPct val="90000"/>
              </a:lnSpc>
              <a:spcBef>
                <a:spcPts val="750"/>
              </a:spcBef>
              <a:spcAft>
                <a:spcPts val="0"/>
              </a:spcAft>
              <a:buClrTx/>
              <a:buSzTx/>
              <a:buFontTx/>
              <a:buNone/>
              <a:tabLst/>
              <a:defRPr sz="1800" b="0">
                <a:solidFill>
                  <a:schemeClr val="tx1">
                    <a:lumMod val="65000"/>
                    <a:lumOff val="35000"/>
                  </a:schemeClr>
                </a:solidFill>
              </a:defRPr>
            </a:lvl1pPr>
          </a:lstStyle>
          <a:p>
            <a:pPr marL="0" marR="0" lvl="0" indent="0" algn="ctr" defTabSz="685800" rtl="0" eaLnBrk="1" fontAlgn="auto" latinLnBrk="1" hangingPunct="1">
              <a:lnSpc>
                <a:spcPct val="90000"/>
              </a:lnSpc>
              <a:spcBef>
                <a:spcPts val="75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12694818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9144000" cy="775778"/>
          </a:xfrm>
          <a:prstGeom prst="rect">
            <a:avLst/>
          </a:prstGeom>
        </p:spPr>
        <p:txBody>
          <a:bodyPr vert="horz" lIns="91440" tIns="45720" rIns="91440" bIns="45720" rtlCol="0" anchor="ctr">
            <a:normAutofit/>
          </a:bodyPr>
          <a:lstStyle>
            <a:lvl1pPr algn="ctr">
              <a:defRPr sz="36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6597352"/>
            <a:ext cx="9144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382"/>
            <a:ext cx="9144000" cy="419379"/>
          </a:xfrm>
          <a:prstGeom prst="rect">
            <a:avLst/>
          </a:prstGeom>
        </p:spPr>
        <p:txBody>
          <a:bodyPr anchor="ctr"/>
          <a:lstStyle>
            <a:lvl1pPr marL="0" marR="0" indent="0" algn="ctr" defTabSz="685800" rtl="0" eaLnBrk="1" fontAlgn="auto" latinLnBrk="1" hangingPunct="1">
              <a:lnSpc>
                <a:spcPct val="90000"/>
              </a:lnSpc>
              <a:spcBef>
                <a:spcPts val="750"/>
              </a:spcBef>
              <a:spcAft>
                <a:spcPts val="0"/>
              </a:spcAft>
              <a:buClrTx/>
              <a:buSzTx/>
              <a:buFontTx/>
              <a:buNone/>
              <a:tabLst/>
              <a:defRPr sz="1800" b="0">
                <a:solidFill>
                  <a:schemeClr val="tx1">
                    <a:lumMod val="65000"/>
                    <a:lumOff val="35000"/>
                  </a:schemeClr>
                </a:solidFill>
              </a:defRPr>
            </a:lvl1pPr>
          </a:lstStyle>
          <a:p>
            <a:pPr marL="0" marR="0" lvl="0" indent="0" algn="ctr" defTabSz="685800" rtl="0" eaLnBrk="1" fontAlgn="auto" latinLnBrk="1" hangingPunct="1">
              <a:lnSpc>
                <a:spcPct val="90000"/>
              </a:lnSpc>
              <a:spcBef>
                <a:spcPts val="75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40047458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9144000" cy="775778"/>
          </a:xfrm>
          <a:prstGeom prst="rect">
            <a:avLst/>
          </a:prstGeom>
        </p:spPr>
        <p:txBody>
          <a:bodyPr vert="horz" lIns="91440" tIns="45720" rIns="91440" bIns="45720" rtlCol="0" anchor="ctr">
            <a:normAutofit/>
          </a:bodyPr>
          <a:lstStyle>
            <a:lvl1pPr algn="ctr">
              <a:defRPr sz="36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6597352"/>
            <a:ext cx="9144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382"/>
            <a:ext cx="9144000" cy="419379"/>
          </a:xfrm>
          <a:prstGeom prst="rect">
            <a:avLst/>
          </a:prstGeom>
        </p:spPr>
        <p:txBody>
          <a:bodyPr anchor="ctr"/>
          <a:lstStyle>
            <a:lvl1pPr marL="0" marR="0" indent="0" algn="ctr" defTabSz="685800" rtl="0" eaLnBrk="1" fontAlgn="auto" latinLnBrk="1" hangingPunct="1">
              <a:lnSpc>
                <a:spcPct val="90000"/>
              </a:lnSpc>
              <a:spcBef>
                <a:spcPts val="750"/>
              </a:spcBef>
              <a:spcAft>
                <a:spcPts val="0"/>
              </a:spcAft>
              <a:buClrTx/>
              <a:buSzTx/>
              <a:buFontTx/>
              <a:buNone/>
              <a:tabLst/>
              <a:defRPr sz="1800" b="0">
                <a:solidFill>
                  <a:schemeClr val="tx1">
                    <a:lumMod val="65000"/>
                    <a:lumOff val="35000"/>
                  </a:schemeClr>
                </a:solidFill>
              </a:defRPr>
            </a:lvl1pPr>
          </a:lstStyle>
          <a:p>
            <a:pPr marL="0" marR="0" lvl="0" indent="0" algn="ctr" defTabSz="685800" rtl="0" eaLnBrk="1" fontAlgn="auto" latinLnBrk="1" hangingPunct="1">
              <a:lnSpc>
                <a:spcPct val="90000"/>
              </a:lnSpc>
              <a:spcBef>
                <a:spcPts val="75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17128075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9144000" cy="775778"/>
          </a:xfrm>
          <a:prstGeom prst="rect">
            <a:avLst/>
          </a:prstGeom>
        </p:spPr>
        <p:txBody>
          <a:bodyPr vert="horz" lIns="91440" tIns="45720" rIns="91440" bIns="45720" rtlCol="0" anchor="ctr">
            <a:normAutofit/>
          </a:bodyPr>
          <a:lstStyle>
            <a:lvl1pPr algn="ctr">
              <a:defRPr sz="36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6597352"/>
            <a:ext cx="9144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382"/>
            <a:ext cx="9144000" cy="419379"/>
          </a:xfrm>
          <a:prstGeom prst="rect">
            <a:avLst/>
          </a:prstGeom>
        </p:spPr>
        <p:txBody>
          <a:bodyPr anchor="ctr"/>
          <a:lstStyle>
            <a:lvl1pPr marL="0" marR="0" indent="0" algn="ctr" defTabSz="685800" rtl="0" eaLnBrk="1" fontAlgn="auto" latinLnBrk="1" hangingPunct="1">
              <a:lnSpc>
                <a:spcPct val="90000"/>
              </a:lnSpc>
              <a:spcBef>
                <a:spcPts val="750"/>
              </a:spcBef>
              <a:spcAft>
                <a:spcPts val="0"/>
              </a:spcAft>
              <a:buClrTx/>
              <a:buSzTx/>
              <a:buFontTx/>
              <a:buNone/>
              <a:tabLst/>
              <a:defRPr sz="1800" b="0">
                <a:solidFill>
                  <a:schemeClr val="tx1">
                    <a:lumMod val="65000"/>
                    <a:lumOff val="35000"/>
                  </a:schemeClr>
                </a:solidFill>
              </a:defRPr>
            </a:lvl1pPr>
          </a:lstStyle>
          <a:p>
            <a:pPr marL="0" marR="0" lvl="0" indent="0" algn="ctr" defTabSz="685800" rtl="0" eaLnBrk="1" fontAlgn="auto" latinLnBrk="1" hangingPunct="1">
              <a:lnSpc>
                <a:spcPct val="90000"/>
              </a:lnSpc>
              <a:spcBef>
                <a:spcPts val="75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19315054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9144000" cy="775778"/>
          </a:xfrm>
          <a:prstGeom prst="rect">
            <a:avLst/>
          </a:prstGeom>
        </p:spPr>
        <p:txBody>
          <a:bodyPr vert="horz" lIns="91440" tIns="45720" rIns="91440" bIns="45720" rtlCol="0" anchor="ctr">
            <a:normAutofit/>
          </a:bodyPr>
          <a:lstStyle>
            <a:lvl1pPr algn="ctr">
              <a:defRPr sz="36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6597352"/>
            <a:ext cx="9144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382"/>
            <a:ext cx="9144000" cy="419379"/>
          </a:xfrm>
          <a:prstGeom prst="rect">
            <a:avLst/>
          </a:prstGeom>
        </p:spPr>
        <p:txBody>
          <a:bodyPr anchor="ctr"/>
          <a:lstStyle>
            <a:lvl1pPr marL="0" marR="0" indent="0" algn="ctr" defTabSz="685800" rtl="0" eaLnBrk="1" fontAlgn="auto" latinLnBrk="1" hangingPunct="1">
              <a:lnSpc>
                <a:spcPct val="90000"/>
              </a:lnSpc>
              <a:spcBef>
                <a:spcPts val="750"/>
              </a:spcBef>
              <a:spcAft>
                <a:spcPts val="0"/>
              </a:spcAft>
              <a:buClrTx/>
              <a:buSzTx/>
              <a:buFontTx/>
              <a:buNone/>
              <a:tabLst/>
              <a:defRPr sz="1800" b="0">
                <a:solidFill>
                  <a:schemeClr val="tx1">
                    <a:lumMod val="65000"/>
                    <a:lumOff val="35000"/>
                  </a:schemeClr>
                </a:solidFill>
              </a:defRPr>
            </a:lvl1pPr>
          </a:lstStyle>
          <a:p>
            <a:pPr marL="0" marR="0" lvl="0" indent="0" algn="ctr" defTabSz="685800" rtl="0" eaLnBrk="1" fontAlgn="auto" latinLnBrk="1" hangingPunct="1">
              <a:lnSpc>
                <a:spcPct val="90000"/>
              </a:lnSpc>
              <a:spcBef>
                <a:spcPts val="75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36981574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9144000" cy="775778"/>
          </a:xfrm>
          <a:prstGeom prst="rect">
            <a:avLst/>
          </a:prstGeom>
        </p:spPr>
        <p:txBody>
          <a:bodyPr vert="horz" lIns="91440" tIns="45720" rIns="91440" bIns="45720" rtlCol="0" anchor="ctr">
            <a:normAutofit/>
          </a:bodyPr>
          <a:lstStyle>
            <a:lvl1pPr algn="ctr">
              <a:defRPr sz="36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6597352"/>
            <a:ext cx="9144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382"/>
            <a:ext cx="9144000" cy="419379"/>
          </a:xfrm>
          <a:prstGeom prst="rect">
            <a:avLst/>
          </a:prstGeom>
        </p:spPr>
        <p:txBody>
          <a:bodyPr anchor="ctr"/>
          <a:lstStyle>
            <a:lvl1pPr marL="0" marR="0" indent="0" algn="ctr" defTabSz="685800" rtl="0" eaLnBrk="1" fontAlgn="auto" latinLnBrk="1" hangingPunct="1">
              <a:lnSpc>
                <a:spcPct val="90000"/>
              </a:lnSpc>
              <a:spcBef>
                <a:spcPts val="750"/>
              </a:spcBef>
              <a:spcAft>
                <a:spcPts val="0"/>
              </a:spcAft>
              <a:buClrTx/>
              <a:buSzTx/>
              <a:buFontTx/>
              <a:buNone/>
              <a:tabLst/>
              <a:defRPr sz="1800" b="0">
                <a:solidFill>
                  <a:schemeClr val="tx1">
                    <a:lumMod val="65000"/>
                    <a:lumOff val="35000"/>
                  </a:schemeClr>
                </a:solidFill>
              </a:defRPr>
            </a:lvl1pPr>
          </a:lstStyle>
          <a:p>
            <a:pPr marL="0" marR="0" lvl="0" indent="0" algn="ctr" defTabSz="685800" rtl="0" eaLnBrk="1" fontAlgn="auto" latinLnBrk="1" hangingPunct="1">
              <a:lnSpc>
                <a:spcPct val="90000"/>
              </a:lnSpc>
              <a:spcBef>
                <a:spcPts val="75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41865383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9144000" cy="775778"/>
          </a:xfrm>
          <a:prstGeom prst="rect">
            <a:avLst/>
          </a:prstGeom>
        </p:spPr>
        <p:txBody>
          <a:bodyPr vert="horz" lIns="91440" tIns="45720" rIns="91440" bIns="45720" rtlCol="0" anchor="ctr">
            <a:normAutofit/>
          </a:bodyPr>
          <a:lstStyle>
            <a:lvl1pPr algn="ctr">
              <a:defRPr sz="36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6597352"/>
            <a:ext cx="9144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382"/>
            <a:ext cx="9144000" cy="419379"/>
          </a:xfrm>
          <a:prstGeom prst="rect">
            <a:avLst/>
          </a:prstGeom>
        </p:spPr>
        <p:txBody>
          <a:bodyPr anchor="ctr"/>
          <a:lstStyle>
            <a:lvl1pPr marL="0" marR="0" indent="0" algn="ctr" defTabSz="685800" rtl="0" eaLnBrk="1" fontAlgn="auto" latinLnBrk="1" hangingPunct="1">
              <a:lnSpc>
                <a:spcPct val="90000"/>
              </a:lnSpc>
              <a:spcBef>
                <a:spcPts val="750"/>
              </a:spcBef>
              <a:spcAft>
                <a:spcPts val="0"/>
              </a:spcAft>
              <a:buClrTx/>
              <a:buSzTx/>
              <a:buFontTx/>
              <a:buNone/>
              <a:tabLst/>
              <a:defRPr sz="1800" b="0">
                <a:solidFill>
                  <a:schemeClr val="tx1">
                    <a:lumMod val="65000"/>
                    <a:lumOff val="35000"/>
                  </a:schemeClr>
                </a:solidFill>
              </a:defRPr>
            </a:lvl1pPr>
          </a:lstStyle>
          <a:p>
            <a:pPr marL="0" marR="0" lvl="0" indent="0" algn="ctr" defTabSz="685800" rtl="0" eaLnBrk="1" fontAlgn="auto" latinLnBrk="1" hangingPunct="1">
              <a:lnSpc>
                <a:spcPct val="90000"/>
              </a:lnSpc>
              <a:spcBef>
                <a:spcPts val="75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32214195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9144000" cy="775778"/>
          </a:xfrm>
          <a:prstGeom prst="rect">
            <a:avLst/>
          </a:prstGeom>
        </p:spPr>
        <p:txBody>
          <a:bodyPr vert="horz" lIns="91440" tIns="45720" rIns="91440" bIns="45720" rtlCol="0" anchor="ctr">
            <a:normAutofit/>
          </a:bodyPr>
          <a:lstStyle>
            <a:lvl1pPr algn="ctr">
              <a:defRPr sz="36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6597352"/>
            <a:ext cx="9144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382"/>
            <a:ext cx="9144000" cy="419379"/>
          </a:xfrm>
          <a:prstGeom prst="rect">
            <a:avLst/>
          </a:prstGeom>
        </p:spPr>
        <p:txBody>
          <a:bodyPr anchor="ctr"/>
          <a:lstStyle>
            <a:lvl1pPr marL="0" marR="0" indent="0" algn="ctr" defTabSz="685800" rtl="0" eaLnBrk="1" fontAlgn="auto" latinLnBrk="1" hangingPunct="1">
              <a:lnSpc>
                <a:spcPct val="90000"/>
              </a:lnSpc>
              <a:spcBef>
                <a:spcPts val="750"/>
              </a:spcBef>
              <a:spcAft>
                <a:spcPts val="0"/>
              </a:spcAft>
              <a:buClrTx/>
              <a:buSzTx/>
              <a:buFontTx/>
              <a:buNone/>
              <a:tabLst/>
              <a:defRPr sz="1800" b="0">
                <a:solidFill>
                  <a:schemeClr val="tx1">
                    <a:lumMod val="65000"/>
                    <a:lumOff val="35000"/>
                  </a:schemeClr>
                </a:solidFill>
              </a:defRPr>
            </a:lvl1pPr>
          </a:lstStyle>
          <a:p>
            <a:pPr marL="0" marR="0" lvl="0" indent="0" algn="ctr" defTabSz="685800" rtl="0" eaLnBrk="1" fontAlgn="auto" latinLnBrk="1" hangingPunct="1">
              <a:lnSpc>
                <a:spcPct val="90000"/>
              </a:lnSpc>
              <a:spcBef>
                <a:spcPts val="75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29967002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5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9144000" cy="775778"/>
          </a:xfrm>
          <a:prstGeom prst="rect">
            <a:avLst/>
          </a:prstGeom>
        </p:spPr>
        <p:txBody>
          <a:bodyPr vert="horz" lIns="91440" tIns="45720" rIns="91440" bIns="45720" rtlCol="0" anchor="ctr">
            <a:normAutofit/>
          </a:bodyPr>
          <a:lstStyle>
            <a:lvl1pPr algn="ctr">
              <a:defRPr sz="36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6597352"/>
            <a:ext cx="9144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382"/>
            <a:ext cx="9144000" cy="419379"/>
          </a:xfrm>
          <a:prstGeom prst="rect">
            <a:avLst/>
          </a:prstGeom>
        </p:spPr>
        <p:txBody>
          <a:bodyPr anchor="ctr"/>
          <a:lstStyle>
            <a:lvl1pPr marL="0" marR="0" indent="0" algn="ctr" defTabSz="685800" rtl="0" eaLnBrk="1" fontAlgn="auto" latinLnBrk="1" hangingPunct="1">
              <a:lnSpc>
                <a:spcPct val="90000"/>
              </a:lnSpc>
              <a:spcBef>
                <a:spcPts val="750"/>
              </a:spcBef>
              <a:spcAft>
                <a:spcPts val="0"/>
              </a:spcAft>
              <a:buClrTx/>
              <a:buSzTx/>
              <a:buFontTx/>
              <a:buNone/>
              <a:tabLst/>
              <a:defRPr sz="1800" b="0">
                <a:solidFill>
                  <a:schemeClr val="tx1">
                    <a:lumMod val="65000"/>
                    <a:lumOff val="35000"/>
                  </a:schemeClr>
                </a:solidFill>
              </a:defRPr>
            </a:lvl1pPr>
          </a:lstStyle>
          <a:p>
            <a:pPr marL="0" marR="0" lvl="0" indent="0" algn="ctr" defTabSz="685800" rtl="0" eaLnBrk="1" fontAlgn="auto" latinLnBrk="1" hangingPunct="1">
              <a:lnSpc>
                <a:spcPct val="90000"/>
              </a:lnSpc>
              <a:spcBef>
                <a:spcPts val="75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3704318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5E2E15DB-2249-40DB-90A5-A7C4051A966C}" type="datetime1">
              <a:rPr lang="en-US" smtClean="0"/>
              <a:t>8/22/2022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9144000" cy="775778"/>
          </a:xfrm>
          <a:prstGeom prst="rect">
            <a:avLst/>
          </a:prstGeom>
        </p:spPr>
        <p:txBody>
          <a:bodyPr vert="horz" lIns="91440" tIns="45720" rIns="91440" bIns="45720" rtlCol="0" anchor="ctr">
            <a:normAutofit/>
          </a:bodyPr>
          <a:lstStyle>
            <a:lvl1pPr algn="ctr">
              <a:defRPr sz="36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6597352"/>
            <a:ext cx="9144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382"/>
            <a:ext cx="9144000" cy="419379"/>
          </a:xfrm>
          <a:prstGeom prst="rect">
            <a:avLst/>
          </a:prstGeom>
        </p:spPr>
        <p:txBody>
          <a:bodyPr anchor="ctr"/>
          <a:lstStyle>
            <a:lvl1pPr marL="0" marR="0" indent="0" algn="ctr" defTabSz="685800" rtl="0" eaLnBrk="1" fontAlgn="auto" latinLnBrk="1" hangingPunct="1">
              <a:lnSpc>
                <a:spcPct val="90000"/>
              </a:lnSpc>
              <a:spcBef>
                <a:spcPts val="750"/>
              </a:spcBef>
              <a:spcAft>
                <a:spcPts val="0"/>
              </a:spcAft>
              <a:buClrTx/>
              <a:buSzTx/>
              <a:buFontTx/>
              <a:buNone/>
              <a:tabLst/>
              <a:defRPr sz="1800" b="0">
                <a:solidFill>
                  <a:schemeClr val="tx1">
                    <a:lumMod val="65000"/>
                    <a:lumOff val="35000"/>
                  </a:schemeClr>
                </a:solidFill>
              </a:defRPr>
            </a:lvl1pPr>
          </a:lstStyle>
          <a:p>
            <a:pPr marL="0" marR="0" lvl="0" indent="0" algn="ctr" defTabSz="685800" rtl="0" eaLnBrk="1" fontAlgn="auto" latinLnBrk="1" hangingPunct="1">
              <a:lnSpc>
                <a:spcPct val="90000"/>
              </a:lnSpc>
              <a:spcBef>
                <a:spcPts val="75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6017351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7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9144000" cy="775778"/>
          </a:xfrm>
          <a:prstGeom prst="rect">
            <a:avLst/>
          </a:prstGeom>
        </p:spPr>
        <p:txBody>
          <a:bodyPr vert="horz" lIns="91440" tIns="45720" rIns="91440" bIns="45720" rtlCol="0" anchor="ctr">
            <a:normAutofit/>
          </a:bodyPr>
          <a:lstStyle>
            <a:lvl1pPr algn="ctr">
              <a:defRPr sz="36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6597352"/>
            <a:ext cx="9144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382"/>
            <a:ext cx="9144000" cy="419379"/>
          </a:xfrm>
          <a:prstGeom prst="rect">
            <a:avLst/>
          </a:prstGeom>
        </p:spPr>
        <p:txBody>
          <a:bodyPr anchor="ctr"/>
          <a:lstStyle>
            <a:lvl1pPr marL="0" marR="0" indent="0" algn="ctr" defTabSz="685800" rtl="0" eaLnBrk="1" fontAlgn="auto" latinLnBrk="1" hangingPunct="1">
              <a:lnSpc>
                <a:spcPct val="90000"/>
              </a:lnSpc>
              <a:spcBef>
                <a:spcPts val="750"/>
              </a:spcBef>
              <a:spcAft>
                <a:spcPts val="0"/>
              </a:spcAft>
              <a:buClrTx/>
              <a:buSzTx/>
              <a:buFontTx/>
              <a:buNone/>
              <a:tabLst/>
              <a:defRPr sz="1800" b="0">
                <a:solidFill>
                  <a:schemeClr val="tx1">
                    <a:lumMod val="65000"/>
                    <a:lumOff val="35000"/>
                  </a:schemeClr>
                </a:solidFill>
              </a:defRPr>
            </a:lvl1pPr>
          </a:lstStyle>
          <a:p>
            <a:pPr marL="0" marR="0" lvl="0" indent="0" algn="ctr" defTabSz="685800" rtl="0" eaLnBrk="1" fontAlgn="auto" latinLnBrk="1" hangingPunct="1">
              <a:lnSpc>
                <a:spcPct val="90000"/>
              </a:lnSpc>
              <a:spcBef>
                <a:spcPts val="75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36144030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8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9144000" cy="775778"/>
          </a:xfrm>
          <a:prstGeom prst="rect">
            <a:avLst/>
          </a:prstGeom>
        </p:spPr>
        <p:txBody>
          <a:bodyPr vert="horz" lIns="91440" tIns="45720" rIns="91440" bIns="45720" rtlCol="0" anchor="ctr">
            <a:normAutofit/>
          </a:bodyPr>
          <a:lstStyle>
            <a:lvl1pPr algn="ctr">
              <a:defRPr sz="36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6597352"/>
            <a:ext cx="9144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382"/>
            <a:ext cx="9144000" cy="419379"/>
          </a:xfrm>
          <a:prstGeom prst="rect">
            <a:avLst/>
          </a:prstGeom>
        </p:spPr>
        <p:txBody>
          <a:bodyPr anchor="ctr"/>
          <a:lstStyle>
            <a:lvl1pPr marL="0" marR="0" indent="0" algn="ctr" defTabSz="685800" rtl="0" eaLnBrk="1" fontAlgn="auto" latinLnBrk="1" hangingPunct="1">
              <a:lnSpc>
                <a:spcPct val="90000"/>
              </a:lnSpc>
              <a:spcBef>
                <a:spcPts val="750"/>
              </a:spcBef>
              <a:spcAft>
                <a:spcPts val="0"/>
              </a:spcAft>
              <a:buClrTx/>
              <a:buSzTx/>
              <a:buFontTx/>
              <a:buNone/>
              <a:tabLst/>
              <a:defRPr sz="1800" b="0">
                <a:solidFill>
                  <a:schemeClr val="tx1">
                    <a:lumMod val="65000"/>
                    <a:lumOff val="35000"/>
                  </a:schemeClr>
                </a:solidFill>
              </a:defRPr>
            </a:lvl1pPr>
          </a:lstStyle>
          <a:p>
            <a:pPr marL="0" marR="0" lvl="0" indent="0" algn="ctr" defTabSz="685800" rtl="0" eaLnBrk="1" fontAlgn="auto" latinLnBrk="1" hangingPunct="1">
              <a:lnSpc>
                <a:spcPct val="90000"/>
              </a:lnSpc>
              <a:spcBef>
                <a:spcPts val="75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814239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9143999" cy="6857998"/>
          </a:xfrm>
          <a:prstGeom prst="rect">
            <a:avLst/>
          </a:prstGeom>
        </p:spPr>
      </p:pic>
      <p:sp>
        <p:nvSpPr>
          <p:cNvPr id="2" name="Holder 2"/>
          <p:cNvSpPr>
            <a:spLocks noGrp="1"/>
          </p:cNvSpPr>
          <p:nvPr>
            <p:ph type="title"/>
          </p:nvPr>
        </p:nvSpPr>
        <p:spPr/>
        <p:txBody>
          <a:bodyPr lIns="0" tIns="0" rIns="0" bIns="0"/>
          <a:lstStyle>
            <a:lvl1pPr>
              <a:defRPr sz="3200" b="1"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822AB513-C662-45C7-B7CC-C79E1AF399F2}" type="datetime1">
              <a:rPr lang="en-US" smtClean="0"/>
              <a:t>8/22/2022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9143999" cy="6857998"/>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CE036CA3-B0E3-412E-BEF3-D5995392705B}" type="datetime1">
              <a:rPr lang="en-US" smtClean="0"/>
              <a:t>8/22/2022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5C8CFF02-06C4-48F8-A35E-DBF9EB842388}" type="datetimeFigureOut">
              <a:rPr lang="en-US"/>
              <a:pPr>
                <a:defRPr/>
              </a:pPr>
              <a:t>8/22/2022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D15264-53AE-4D3D-80EA-ED0E5F96A670}" type="slidenum">
              <a:rPr lang="en-US"/>
              <a:pPr>
                <a:defRPr/>
              </a:pPr>
              <a:t>‹#›</a:t>
            </a:fld>
            <a:endParaRPr lang="en-US"/>
          </a:p>
        </p:txBody>
      </p:sp>
    </p:spTree>
    <p:extLst>
      <p:ext uri="{BB962C8B-B14F-4D97-AF65-F5344CB8AC3E}">
        <p14:creationId xmlns:p14="http://schemas.microsoft.com/office/powerpoint/2010/main" val="3355070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713E7FBD-08E1-42A2-8ABF-C37E74A166C7}" type="datetimeFigureOut">
              <a:rPr lang="en-US"/>
              <a:pPr>
                <a:defRPr/>
              </a:pPr>
              <a:t>8/22/2022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81FF6C-89BA-4FD7-A0F0-E3266B59E3B6}" type="slidenum">
              <a:rPr lang="en-US"/>
              <a:pPr>
                <a:defRPr/>
              </a:pPr>
              <a:t>‹#›</a:t>
            </a:fld>
            <a:endParaRPr lang="en-US"/>
          </a:p>
        </p:txBody>
      </p:sp>
    </p:spTree>
    <p:extLst>
      <p:ext uri="{BB962C8B-B14F-4D97-AF65-F5344CB8AC3E}">
        <p14:creationId xmlns:p14="http://schemas.microsoft.com/office/powerpoint/2010/main" val="1500401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880F5AA8-C3EE-4630-8993-F1C014783A8B}" type="datetimeFigureOut">
              <a:rPr lang="en-US"/>
              <a:pPr>
                <a:defRPr/>
              </a:pPr>
              <a:t>8/22/2022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29D6FD-6F85-4100-9F7B-830B16675A3B}" type="slidenum">
              <a:rPr lang="en-US"/>
              <a:pPr>
                <a:defRPr/>
              </a:pPr>
              <a:t>‹#›</a:t>
            </a:fld>
            <a:endParaRPr lang="en-US"/>
          </a:p>
        </p:txBody>
      </p:sp>
    </p:spTree>
    <p:extLst>
      <p:ext uri="{BB962C8B-B14F-4D97-AF65-F5344CB8AC3E}">
        <p14:creationId xmlns:p14="http://schemas.microsoft.com/office/powerpoint/2010/main" val="731756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E6A52D13-685D-420A-AB21-3B27361671F4}" type="datetimeFigureOut">
              <a:rPr lang="en-US"/>
              <a:pPr>
                <a:defRPr/>
              </a:pPr>
              <a:t>8/22/2022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A66A89E-CCC6-4B8B-9864-5040CFEFB97E}" type="slidenum">
              <a:rPr lang="en-US"/>
              <a:pPr>
                <a:defRPr/>
              </a:pPr>
              <a:t>‹#›</a:t>
            </a:fld>
            <a:endParaRPr lang="en-US"/>
          </a:p>
        </p:txBody>
      </p:sp>
    </p:spTree>
    <p:extLst>
      <p:ext uri="{BB962C8B-B14F-4D97-AF65-F5344CB8AC3E}">
        <p14:creationId xmlns:p14="http://schemas.microsoft.com/office/powerpoint/2010/main" val="30700526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26" Type="http://schemas.openxmlformats.org/officeDocument/2006/relationships/slideLayout" Target="../slideLayouts/slideLayout31.xml"/><Relationship Id="rId3" Type="http://schemas.openxmlformats.org/officeDocument/2006/relationships/slideLayout" Target="../slideLayouts/slideLayout8.xml"/><Relationship Id="rId21" Type="http://schemas.openxmlformats.org/officeDocument/2006/relationships/slideLayout" Target="../slideLayouts/slideLayout26.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slideLayout" Target="../slideLayouts/slideLayout30.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slideLayout" Target="../slideLayouts/slideLayout29.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slideLayout" Target="../slideLayouts/slideLayout28.xml"/><Relationship Id="rId28" Type="http://schemas.openxmlformats.org/officeDocument/2006/relationships/theme" Target="../theme/theme2.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 Id="rId27"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9143999" cy="2267712"/>
          </a:xfrm>
          <a:prstGeom prst="rect">
            <a:avLst/>
          </a:prstGeom>
        </p:spPr>
      </p:pic>
      <p:sp>
        <p:nvSpPr>
          <p:cNvPr id="2" name="Holder 2"/>
          <p:cNvSpPr>
            <a:spLocks noGrp="1"/>
          </p:cNvSpPr>
          <p:nvPr>
            <p:ph type="title"/>
          </p:nvPr>
        </p:nvSpPr>
        <p:spPr>
          <a:xfrm>
            <a:off x="290957" y="126391"/>
            <a:ext cx="8562085" cy="797560"/>
          </a:xfrm>
          <a:prstGeom prst="rect">
            <a:avLst/>
          </a:prstGeom>
        </p:spPr>
        <p:txBody>
          <a:bodyPr wrap="square" lIns="0" tIns="0" rIns="0" bIns="0">
            <a:spAutoFit/>
          </a:bodyPr>
          <a:lstStyle>
            <a:lvl1pPr>
              <a:defRPr sz="3200" b="1" i="0">
                <a:solidFill>
                  <a:schemeClr val="tx1"/>
                </a:solidFill>
                <a:latin typeface="Calibri"/>
                <a:cs typeface="Calibri"/>
              </a:defRPr>
            </a:lvl1pPr>
          </a:lstStyle>
          <a:p>
            <a:endParaRPr/>
          </a:p>
        </p:txBody>
      </p:sp>
      <p:sp>
        <p:nvSpPr>
          <p:cNvPr id="3" name="Holder 3"/>
          <p:cNvSpPr>
            <a:spLocks noGrp="1"/>
          </p:cNvSpPr>
          <p:nvPr>
            <p:ph type="body" idx="1"/>
          </p:nvPr>
        </p:nvSpPr>
        <p:spPr>
          <a:xfrm>
            <a:off x="810259" y="3423284"/>
            <a:ext cx="6569709" cy="1946275"/>
          </a:xfrm>
          <a:prstGeom prst="rect">
            <a:avLst/>
          </a:prstGeom>
        </p:spPr>
        <p:txBody>
          <a:bodyPr wrap="square" lIns="0" tIns="0" rIns="0" bIns="0">
            <a:spAutoFit/>
          </a:bodyPr>
          <a:lstStyle>
            <a:lvl1pPr>
              <a:defRPr sz="18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4698391F-49D8-4F52-B961-0B6D6F7BA671}" type="datetime1">
              <a:rPr lang="en-US" smtClean="0"/>
              <a:t>8/22/2022</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B9863DEB-4BB1-4A32-A155-465FECCB32D0}" type="datetimeFigureOut">
              <a:rPr lang="en-US"/>
              <a:pPr>
                <a:defRPr/>
              </a:pPr>
              <a:t>8/22/2022</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3E80D13D-C2F3-4820-AE4E-8B5DC0731930}" type="slidenum">
              <a:rPr lang="en-US"/>
              <a:pPr>
                <a:defRPr/>
              </a:pPr>
              <a:t>‹#›</a:t>
            </a:fld>
            <a:endParaRPr lang="en-US"/>
          </a:p>
        </p:txBody>
      </p:sp>
    </p:spTree>
    <p:extLst>
      <p:ext uri="{BB962C8B-B14F-4D97-AF65-F5344CB8AC3E}">
        <p14:creationId xmlns:p14="http://schemas.microsoft.com/office/powerpoint/2010/main" val="117005086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 id="2147483698" r:id="rId20"/>
    <p:sldLayoutId id="2147483699" r:id="rId21"/>
    <p:sldLayoutId id="2147483700" r:id="rId22"/>
    <p:sldLayoutId id="2147483701" r:id="rId23"/>
    <p:sldLayoutId id="2147483702" r:id="rId24"/>
    <p:sldLayoutId id="2147483703" r:id="rId25"/>
    <p:sldLayoutId id="2147483704" r:id="rId26"/>
    <p:sldLayoutId id="2147483705" r:id="rId27"/>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hyperlink" Target="mailto:TalentDevelopment@lsuhsc.edu"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TalentDevelopment@lsuhsc.edu"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TalentDevelopment@lsuhsc.edu"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TalentDevelopment@lsuhsc.edu"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forms.office.com/Pages/ResponsePage.aspx?id=iTYGNNSCiU6jKBq3nMWNnXBygnIOIcJEtHDsK6zd2VdUQkhNWFpHOFlHMVpYODhYMEgzSFUxU1g1WSQlQCN0PWcu" TargetMode="External"/><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hyperlink" Target="mailto:HRIS@lsuhsc.edu"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mailto:HRIS@lsuhsc.edu"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mailto:HRIS@lsuhsc.ed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nohrm@lsuhsc.edu" TargetMode="External"/><Relationship Id="rId2" Type="http://schemas.openxmlformats.org/officeDocument/2006/relationships/hyperlink" Target="mailto:HRIS@lsuhsc.edu"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HRIS@lsuhsc.ed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22172" y="4648200"/>
            <a:ext cx="7278828" cy="751488"/>
          </a:xfrm>
          <a:prstGeom prst="rect">
            <a:avLst/>
          </a:prstGeom>
        </p:spPr>
        <p:txBody>
          <a:bodyPr vert="horz" wrap="square" lIns="0" tIns="12700" rIns="0" bIns="0" rtlCol="0">
            <a:spAutoFit/>
          </a:bodyPr>
          <a:lstStyle/>
          <a:p>
            <a:pPr marL="12700">
              <a:lnSpc>
                <a:spcPct val="100000"/>
              </a:lnSpc>
              <a:spcBef>
                <a:spcPts val="100"/>
              </a:spcBef>
            </a:pPr>
            <a:r>
              <a:rPr lang="en-US" sz="4800" spc="-15" dirty="0">
                <a:solidFill>
                  <a:srgbClr val="6F2F9F"/>
                </a:solidFill>
                <a:latin typeface="Arial"/>
                <a:cs typeface="Arial"/>
              </a:rPr>
              <a:t>HRM Liaisons Meeting</a:t>
            </a:r>
            <a:endParaRPr sz="4800" dirty="0">
              <a:latin typeface="Arial"/>
              <a:cs typeface="Arial"/>
            </a:endParaRPr>
          </a:p>
        </p:txBody>
      </p:sp>
      <p:sp>
        <p:nvSpPr>
          <p:cNvPr id="3" name="object 3"/>
          <p:cNvSpPr txBox="1"/>
          <p:nvPr/>
        </p:nvSpPr>
        <p:spPr>
          <a:xfrm>
            <a:off x="2434208" y="5595154"/>
            <a:ext cx="3509392" cy="382156"/>
          </a:xfrm>
          <a:prstGeom prst="rect">
            <a:avLst/>
          </a:prstGeom>
        </p:spPr>
        <p:txBody>
          <a:bodyPr vert="horz" wrap="square" lIns="0" tIns="12700" rIns="0" bIns="0" rtlCol="0">
            <a:spAutoFit/>
          </a:bodyPr>
          <a:lstStyle/>
          <a:p>
            <a:pPr marL="12700" algn="ctr">
              <a:lnSpc>
                <a:spcPct val="100000"/>
              </a:lnSpc>
              <a:spcBef>
                <a:spcPts val="100"/>
              </a:spcBef>
            </a:pPr>
            <a:r>
              <a:rPr lang="en-US" sz="2400" spc="-30" dirty="0">
                <a:latin typeface="Arial"/>
                <a:cs typeface="Arial"/>
              </a:rPr>
              <a:t>August</a:t>
            </a:r>
            <a:r>
              <a:rPr sz="2400" spc="-30" dirty="0">
                <a:latin typeface="Arial"/>
                <a:cs typeface="Arial"/>
              </a:rPr>
              <a:t> </a:t>
            </a:r>
            <a:r>
              <a:rPr sz="2400" spc="-5" dirty="0">
                <a:latin typeface="Arial"/>
                <a:cs typeface="Arial"/>
              </a:rPr>
              <a:t>202</a:t>
            </a:r>
            <a:r>
              <a:rPr lang="en-US" sz="2400" spc="-5" dirty="0">
                <a:latin typeface="Arial"/>
                <a:cs typeface="Arial"/>
              </a:rPr>
              <a:t>2</a:t>
            </a:r>
            <a:r>
              <a:rPr sz="2400" spc="-10" dirty="0">
                <a:latin typeface="Arial"/>
                <a:cs typeface="Arial"/>
              </a:rPr>
              <a:t> </a:t>
            </a:r>
            <a:r>
              <a:rPr sz="2400" spc="-5" dirty="0">
                <a:latin typeface="Arial"/>
                <a:cs typeface="Arial"/>
              </a:rPr>
              <a:t>Meeting</a:t>
            </a:r>
            <a:endParaRPr lang="en-US" sz="2400" spc="-5" dirty="0">
              <a:latin typeface="Arial"/>
              <a:cs typeface="Arial"/>
            </a:endParaRPr>
          </a:p>
        </p:txBody>
      </p:sp>
      <p:sp>
        <p:nvSpPr>
          <p:cNvPr id="5" name="Slide Number Placeholder 4">
            <a:extLst>
              <a:ext uri="{FF2B5EF4-FFF2-40B4-BE49-F238E27FC236}">
                <a16:creationId xmlns:a16="http://schemas.microsoft.com/office/drawing/2014/main" id="{77CE71BC-4891-49C0-8F2F-50EDBFE6E5B0}"/>
              </a:ext>
            </a:extLst>
          </p:cNvPr>
          <p:cNvSpPr>
            <a:spLocks noGrp="1"/>
          </p:cNvSpPr>
          <p:nvPr>
            <p:ph type="sldNum" sz="quarter" idx="7"/>
          </p:nvPr>
        </p:nvSpPr>
        <p:spPr/>
        <p:txBody>
          <a:bodyPr/>
          <a:lstStyle/>
          <a:p>
            <a:fld id="{B6F15528-21DE-4FAA-801E-634DDDAF4B2B}" type="slidenum">
              <a:rPr lang="en-US" smtClean="0"/>
              <a:t>1</a:t>
            </a:fld>
            <a:endParaRPr lang="en-US"/>
          </a:p>
        </p:txBody>
      </p:sp>
      <p:sp>
        <p:nvSpPr>
          <p:cNvPr id="6" name="TextBox 5">
            <a:extLst>
              <a:ext uri="{FF2B5EF4-FFF2-40B4-BE49-F238E27FC236}">
                <a16:creationId xmlns:a16="http://schemas.microsoft.com/office/drawing/2014/main" id="{2C1A2027-FDF2-4C1B-9A49-F4ABF703604A}"/>
              </a:ext>
            </a:extLst>
          </p:cNvPr>
          <p:cNvSpPr txBox="1"/>
          <p:nvPr/>
        </p:nvSpPr>
        <p:spPr>
          <a:xfrm>
            <a:off x="609600" y="4175735"/>
            <a:ext cx="4572000" cy="369332"/>
          </a:xfrm>
          <a:prstGeom prst="rect">
            <a:avLst/>
          </a:prstGeom>
          <a:noFill/>
        </p:spPr>
        <p:txBody>
          <a:bodyPr wrap="square">
            <a:spAutoFit/>
          </a:bodyPr>
          <a:lstStyle/>
          <a:p>
            <a:pPr marL="12700">
              <a:lnSpc>
                <a:spcPct val="100000"/>
              </a:lnSpc>
              <a:spcBef>
                <a:spcPts val="100"/>
              </a:spcBef>
            </a:pPr>
            <a:r>
              <a:rPr lang="en-US" sz="1800" i="1" spc="-5" dirty="0">
                <a:latin typeface="Arial"/>
                <a:cs typeface="Arial"/>
              </a:rPr>
              <a:t>August 18</a:t>
            </a:r>
            <a:r>
              <a:rPr lang="en-US" sz="1800" i="1" spc="-5" baseline="30000" dirty="0">
                <a:latin typeface="Arial"/>
                <a:cs typeface="Arial"/>
              </a:rPr>
              <a:t>th</a:t>
            </a:r>
            <a:r>
              <a:rPr lang="en-US" sz="1800" i="1" spc="-5" dirty="0">
                <a:latin typeface="Arial"/>
                <a:cs typeface="Arial"/>
              </a:rPr>
              <a:t>, 2022 </a:t>
            </a:r>
            <a:endParaRPr lang="en-US" sz="1600" i="1" spc="-5"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99A1AF2A-8D57-4A8F-A668-D65724B708E4}"/>
              </a:ext>
            </a:extLst>
          </p:cNvPr>
          <p:cNvSpPr txBox="1"/>
          <p:nvPr/>
        </p:nvSpPr>
        <p:spPr>
          <a:xfrm>
            <a:off x="533500" y="4648200"/>
            <a:ext cx="7391300" cy="1009892"/>
          </a:xfrm>
          <a:prstGeom prst="rect">
            <a:avLst/>
          </a:prstGeom>
        </p:spPr>
        <p:txBody>
          <a:bodyPr vert="horz" wrap="square" lIns="0" tIns="12065" rIns="0" bIns="0" rtlCol="0">
            <a:spAutoFit/>
          </a:bodyPr>
          <a:lstStyle/>
          <a:p>
            <a:pPr marL="12700">
              <a:lnSpc>
                <a:spcPct val="100000"/>
              </a:lnSpc>
              <a:spcBef>
                <a:spcPts val="95"/>
              </a:spcBef>
            </a:pPr>
            <a:r>
              <a:rPr lang="en-US" sz="4400" b="1" spc="-10" dirty="0">
                <a:solidFill>
                  <a:srgbClr val="451D7A"/>
                </a:solidFill>
                <a:latin typeface="Arial" panose="020B0604020202020204" pitchFamily="34" charset="0"/>
                <a:cs typeface="Arial" panose="020B0604020202020204" pitchFamily="34" charset="0"/>
              </a:rPr>
              <a:t>HRM Talent Development</a:t>
            </a:r>
          </a:p>
          <a:p>
            <a:pPr marL="12700">
              <a:spcBef>
                <a:spcPts val="95"/>
              </a:spcBef>
            </a:pPr>
            <a:r>
              <a:rPr lang="en-US" sz="2000" spc="-10" dirty="0">
                <a:solidFill>
                  <a:srgbClr val="451D7A"/>
                </a:solidFill>
                <a:latin typeface="Arial" panose="020B0604020202020204" pitchFamily="34" charset="0"/>
                <a:cs typeface="Arial" panose="020B0604020202020204" pitchFamily="34" charset="0"/>
              </a:rPr>
              <a:t>Denise Robinson, </a:t>
            </a:r>
            <a:r>
              <a:rPr lang="en-US" sz="2000" i="1" spc="-10" dirty="0">
                <a:solidFill>
                  <a:srgbClr val="451D7A"/>
                </a:solidFill>
                <a:latin typeface="Arial" panose="020B0604020202020204" pitchFamily="34" charset="0"/>
                <a:cs typeface="Arial" panose="020B0604020202020204" pitchFamily="34" charset="0"/>
              </a:rPr>
              <a:t>Talent Development Manager</a:t>
            </a:r>
            <a:endParaRPr sz="2000" i="1" spc="-10" dirty="0">
              <a:solidFill>
                <a:srgbClr val="451D7A"/>
              </a:solidFill>
              <a:latin typeface="Arial" panose="020B0604020202020204" pitchFamily="34" charset="0"/>
              <a:cs typeface="Arial" panose="020B0604020202020204" pitchFamily="34" charset="0"/>
            </a:endParaRPr>
          </a:p>
        </p:txBody>
      </p:sp>
      <p:sp>
        <p:nvSpPr>
          <p:cNvPr id="3" name="Rectangle 2">
            <a:hlinkClick r:id="rId3" action="ppaction://hlinksldjump"/>
            <a:extLst>
              <a:ext uri="{FF2B5EF4-FFF2-40B4-BE49-F238E27FC236}">
                <a16:creationId xmlns:a16="http://schemas.microsoft.com/office/drawing/2014/main" id="{2E71BFA0-1FF7-4EDD-881B-81A732D80885}"/>
              </a:ext>
            </a:extLst>
          </p:cNvPr>
          <p:cNvSpPr/>
          <p:nvPr/>
        </p:nvSpPr>
        <p:spPr>
          <a:xfrm>
            <a:off x="5715000" y="2895600"/>
            <a:ext cx="3429000" cy="100989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2C0874C4-1FCF-450B-AD12-B17075FF7E1E}"/>
              </a:ext>
            </a:extLst>
          </p:cNvPr>
          <p:cNvSpPr>
            <a:spLocks noGrp="1"/>
          </p:cNvSpPr>
          <p:nvPr>
            <p:ph type="sldNum" sz="quarter" idx="7"/>
          </p:nvPr>
        </p:nvSpPr>
        <p:spPr/>
        <p:txBody>
          <a:bodyPr/>
          <a:lstStyle/>
          <a:p>
            <a:fld id="{B6F15528-21DE-4FAA-801E-634DDDAF4B2B}" type="slidenum">
              <a:rPr lang="en-US" smtClean="0"/>
              <a:t>10</a:t>
            </a:fld>
            <a:endParaRPr lang="en-US"/>
          </a:p>
        </p:txBody>
      </p:sp>
    </p:spTree>
    <p:extLst>
      <p:ext uri="{BB962C8B-B14F-4D97-AF65-F5344CB8AC3E}">
        <p14:creationId xmlns:p14="http://schemas.microsoft.com/office/powerpoint/2010/main" val="3215924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63688"/>
            <a:ext cx="9144000" cy="775778"/>
          </a:xfrm>
        </p:spPr>
        <p:txBody>
          <a:bodyPr/>
          <a:lstStyle/>
          <a:p>
            <a:r>
              <a:rPr lang="en-US" dirty="0">
                <a:latin typeface="Arial" panose="020B0604020202020204" pitchFamily="34" charset="0"/>
                <a:cs typeface="Arial" panose="020B0604020202020204" pitchFamily="34" charset="0"/>
              </a:rPr>
              <a:t>Performance Evaluation System</a:t>
            </a:r>
          </a:p>
        </p:txBody>
      </p:sp>
      <p:sp>
        <p:nvSpPr>
          <p:cNvPr id="206" name="Text Placeholder 2"/>
          <p:cNvSpPr>
            <a:spLocks noGrp="1"/>
          </p:cNvSpPr>
          <p:nvPr>
            <p:ph type="body" sz="quarter" idx="41"/>
          </p:nvPr>
        </p:nvSpPr>
        <p:spPr>
          <a:xfrm>
            <a:off x="0" y="874026"/>
            <a:ext cx="9158081" cy="411466"/>
          </a:xfrm>
        </p:spPr>
        <p:txBody>
          <a:bodyPr/>
          <a:lstStyle/>
          <a:p>
            <a:r>
              <a:rPr lang="en-US" sz="1600" b="1" dirty="0"/>
              <a:t>The yearly performance cycle from planning to appraisal</a:t>
            </a:r>
          </a:p>
        </p:txBody>
      </p:sp>
      <p:graphicFrame>
        <p:nvGraphicFramePr>
          <p:cNvPr id="6" name="Diagram 5">
            <a:extLst>
              <a:ext uri="{FF2B5EF4-FFF2-40B4-BE49-F238E27FC236}">
                <a16:creationId xmlns:a16="http://schemas.microsoft.com/office/drawing/2014/main" id="{CE67D07A-C02D-C2C9-FA4E-8F0B40B37B1F}"/>
              </a:ext>
            </a:extLst>
          </p:cNvPr>
          <p:cNvGraphicFramePr/>
          <p:nvPr/>
        </p:nvGraphicFramePr>
        <p:xfrm>
          <a:off x="2441826" y="1663113"/>
          <a:ext cx="4260348" cy="3531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D9284929-4B07-6F97-0A4A-4E3AAD326841}"/>
              </a:ext>
            </a:extLst>
          </p:cNvPr>
          <p:cNvSpPr txBox="1"/>
          <p:nvPr/>
        </p:nvSpPr>
        <p:spPr>
          <a:xfrm>
            <a:off x="5639555" y="1772917"/>
            <a:ext cx="2269998" cy="461665"/>
          </a:xfrm>
          <a:prstGeom prst="rect">
            <a:avLst/>
          </a:prstGeom>
          <a:noFill/>
        </p:spPr>
        <p:txBody>
          <a:bodyPr wrap="square" lIns="81000" rIns="8100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ko-KR" sz="800" b="0" i="0" u="none" strike="noStrike" kern="1200" cap="none" spc="0" normalizeH="0" baseline="0" noProof="0" dirty="0">
                <a:ln>
                  <a:noFill/>
                </a:ln>
                <a:solidFill>
                  <a:srgbClr val="000000">
                    <a:lumMod val="75000"/>
                    <a:lumOff val="25000"/>
                  </a:srgbClr>
                </a:solidFill>
                <a:effectLst/>
                <a:uLnTx/>
                <a:uFillTx/>
                <a:latin typeface="Arial"/>
                <a:ea typeface="FZShuTi" pitchFamily="2" charset="-122"/>
                <a:cs typeface="Arial" pitchFamily="34" charset="0"/>
              </a:rPr>
              <a:t>Supervisor enters the employee’s work and behavior expectations in accordance with the guidelines of Louisiana State Civil Service.</a:t>
            </a:r>
          </a:p>
        </p:txBody>
      </p:sp>
      <p:sp>
        <p:nvSpPr>
          <p:cNvPr id="8" name="TextBox 7">
            <a:extLst>
              <a:ext uri="{FF2B5EF4-FFF2-40B4-BE49-F238E27FC236}">
                <a16:creationId xmlns:a16="http://schemas.microsoft.com/office/drawing/2014/main" id="{77590289-2960-BCAC-AD0D-4CBDC0635A1B}"/>
              </a:ext>
            </a:extLst>
          </p:cNvPr>
          <p:cNvSpPr txBox="1"/>
          <p:nvPr/>
        </p:nvSpPr>
        <p:spPr>
          <a:xfrm>
            <a:off x="5639555" y="1611058"/>
            <a:ext cx="2290572" cy="246221"/>
          </a:xfrm>
          <a:prstGeom prst="rect">
            <a:avLst/>
          </a:prstGeom>
          <a:noFill/>
        </p:spPr>
        <p:txBody>
          <a:bodyPr wrap="square" lIns="81000" rIns="8100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ko-KR" sz="1000" b="1" i="0" u="none" strike="noStrike" kern="1200" cap="none" spc="0" normalizeH="0" baseline="0" noProof="0" dirty="0">
                <a:ln>
                  <a:noFill/>
                </a:ln>
                <a:solidFill>
                  <a:srgbClr val="000000">
                    <a:lumMod val="75000"/>
                    <a:lumOff val="25000"/>
                  </a:srgbClr>
                </a:solidFill>
                <a:effectLst/>
                <a:uLnTx/>
                <a:uFillTx/>
                <a:latin typeface="Arial"/>
                <a:ea typeface="맑은 고딕" panose="020B0503020000020004" pitchFamily="34" charset="-127"/>
                <a:cs typeface="Arial" pitchFamily="34" charset="0"/>
              </a:rPr>
              <a:t>PES Plan Review </a:t>
            </a:r>
            <a:endParaRPr kumimoji="0" lang="ko-KR" altLang="en-US" sz="1000" b="1" i="0" u="none" strike="noStrike" kern="1200" cap="none" spc="0" normalizeH="0" baseline="0" noProof="0" dirty="0">
              <a:ln>
                <a:noFill/>
              </a:ln>
              <a:solidFill>
                <a:srgbClr val="000000">
                  <a:lumMod val="75000"/>
                  <a:lumOff val="25000"/>
                </a:srgbClr>
              </a:solidFill>
              <a:effectLst/>
              <a:uLnTx/>
              <a:uFillTx/>
              <a:latin typeface="Arial"/>
              <a:ea typeface="맑은 고딕" panose="020B0503020000020004" pitchFamily="34" charset="-127"/>
              <a:cs typeface="Arial" pitchFamily="34" charset="0"/>
            </a:endParaRPr>
          </a:p>
        </p:txBody>
      </p:sp>
      <p:sp>
        <p:nvSpPr>
          <p:cNvPr id="9" name="TextBox 8">
            <a:extLst>
              <a:ext uri="{FF2B5EF4-FFF2-40B4-BE49-F238E27FC236}">
                <a16:creationId xmlns:a16="http://schemas.microsoft.com/office/drawing/2014/main" id="{31960616-9F59-914D-E128-D35DD5FDAC20}"/>
              </a:ext>
            </a:extLst>
          </p:cNvPr>
          <p:cNvSpPr txBox="1"/>
          <p:nvPr/>
        </p:nvSpPr>
        <p:spPr>
          <a:xfrm>
            <a:off x="6380435" y="2649484"/>
            <a:ext cx="2269998" cy="338554"/>
          </a:xfrm>
          <a:prstGeom prst="rect">
            <a:avLst/>
          </a:prstGeom>
          <a:noFill/>
        </p:spPr>
        <p:txBody>
          <a:bodyPr wrap="square" lIns="81000" rIns="8100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ko-KR" sz="800" b="0" i="0" u="none" strike="noStrike" kern="1200" cap="none" spc="0" normalizeH="0" baseline="0" noProof="0" dirty="0">
                <a:ln>
                  <a:noFill/>
                </a:ln>
                <a:solidFill>
                  <a:srgbClr val="000000">
                    <a:lumMod val="75000"/>
                    <a:lumOff val="25000"/>
                  </a:srgbClr>
                </a:solidFill>
                <a:effectLst/>
                <a:uLnTx/>
                <a:uFillTx/>
                <a:latin typeface="Arial"/>
                <a:ea typeface="FZShuTi" pitchFamily="2" charset="-122"/>
                <a:cs typeface="Arial" pitchFamily="34" charset="0"/>
              </a:rPr>
              <a:t>The second level Supervisor reviews the plan for accuracy. </a:t>
            </a:r>
          </a:p>
        </p:txBody>
      </p:sp>
      <p:sp>
        <p:nvSpPr>
          <p:cNvPr id="10" name="TextBox 9">
            <a:extLst>
              <a:ext uri="{FF2B5EF4-FFF2-40B4-BE49-F238E27FC236}">
                <a16:creationId xmlns:a16="http://schemas.microsoft.com/office/drawing/2014/main" id="{3D29B2A5-F68E-99B1-7AA1-90FCEA27F4A7}"/>
              </a:ext>
            </a:extLst>
          </p:cNvPr>
          <p:cNvSpPr txBox="1"/>
          <p:nvPr/>
        </p:nvSpPr>
        <p:spPr>
          <a:xfrm>
            <a:off x="6380435" y="2332803"/>
            <a:ext cx="2290572" cy="415498"/>
          </a:xfrm>
          <a:prstGeom prst="rect">
            <a:avLst/>
          </a:prstGeom>
          <a:noFill/>
        </p:spPr>
        <p:txBody>
          <a:bodyPr wrap="square" lIns="81000" rIns="8100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ko-KR" sz="1000" b="1" i="0" u="none" strike="noStrike" kern="1200" cap="none" spc="0" normalizeH="0" baseline="0" noProof="0" dirty="0">
                <a:ln>
                  <a:noFill/>
                </a:ln>
                <a:solidFill>
                  <a:srgbClr val="000000">
                    <a:lumMod val="75000"/>
                    <a:lumOff val="25000"/>
                  </a:srgbClr>
                </a:solidFill>
                <a:effectLst/>
                <a:uLnTx/>
                <a:uFillTx/>
                <a:latin typeface="Arial"/>
                <a:ea typeface="맑은 고딕" panose="020B0503020000020004" pitchFamily="34" charset="-127"/>
                <a:cs typeface="Arial" pitchFamily="34" charset="0"/>
              </a:rPr>
              <a:t>Second Level Approval of PES Plan</a:t>
            </a:r>
            <a:endParaRPr kumimoji="0" lang="ko-KR" altLang="en-US" sz="1000" b="1" i="0" u="none" strike="noStrike" kern="1200" cap="none" spc="0" normalizeH="0" baseline="0" noProof="0" dirty="0">
              <a:ln>
                <a:noFill/>
              </a:ln>
              <a:solidFill>
                <a:srgbClr val="000000">
                  <a:lumMod val="75000"/>
                  <a:lumOff val="25000"/>
                </a:srgbClr>
              </a:solidFill>
              <a:effectLst/>
              <a:uLnTx/>
              <a:uFillTx/>
              <a:latin typeface="Arial"/>
              <a:ea typeface="맑은 고딕" panose="020B0503020000020004" pitchFamily="34" charset="-127"/>
              <a:cs typeface="Arial" pitchFamily="34" charset="0"/>
            </a:endParaRPr>
          </a:p>
        </p:txBody>
      </p:sp>
      <p:sp>
        <p:nvSpPr>
          <p:cNvPr id="11" name="TextBox 10">
            <a:extLst>
              <a:ext uri="{FF2B5EF4-FFF2-40B4-BE49-F238E27FC236}">
                <a16:creationId xmlns:a16="http://schemas.microsoft.com/office/drawing/2014/main" id="{2729314D-F05B-7A2C-10AD-629BCEA01412}"/>
              </a:ext>
            </a:extLst>
          </p:cNvPr>
          <p:cNvSpPr txBox="1"/>
          <p:nvPr/>
        </p:nvSpPr>
        <p:spPr>
          <a:xfrm>
            <a:off x="6570624" y="3448815"/>
            <a:ext cx="2550262" cy="338554"/>
          </a:xfrm>
          <a:prstGeom prst="rect">
            <a:avLst/>
          </a:prstGeom>
          <a:noFill/>
        </p:spPr>
        <p:txBody>
          <a:bodyPr wrap="square" lIns="81000" rIns="8100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ko-KR" sz="800" b="0" i="0" u="none" strike="noStrike" kern="1200" cap="none" spc="0" normalizeH="0" baseline="0" noProof="0" dirty="0">
                <a:ln>
                  <a:noFill/>
                </a:ln>
                <a:solidFill>
                  <a:srgbClr val="000000">
                    <a:lumMod val="75000"/>
                    <a:lumOff val="25000"/>
                  </a:srgbClr>
                </a:solidFill>
                <a:effectLst/>
                <a:uLnTx/>
                <a:uFillTx/>
                <a:latin typeface="Arial"/>
                <a:ea typeface="FZShuTi" pitchFamily="2" charset="-122"/>
                <a:cs typeface="Arial" pitchFamily="34" charset="0"/>
              </a:rPr>
              <a:t>After the PES plan meeting has taken place, the Supervisor acknowledges.  </a:t>
            </a:r>
          </a:p>
        </p:txBody>
      </p:sp>
      <p:sp>
        <p:nvSpPr>
          <p:cNvPr id="12" name="TextBox 11">
            <a:extLst>
              <a:ext uri="{FF2B5EF4-FFF2-40B4-BE49-F238E27FC236}">
                <a16:creationId xmlns:a16="http://schemas.microsoft.com/office/drawing/2014/main" id="{520B2B0F-1009-0CF9-9BB1-EDA3D1D7C260}"/>
              </a:ext>
            </a:extLst>
          </p:cNvPr>
          <p:cNvSpPr txBox="1"/>
          <p:nvPr/>
        </p:nvSpPr>
        <p:spPr>
          <a:xfrm>
            <a:off x="6570624" y="3096970"/>
            <a:ext cx="2573376" cy="415498"/>
          </a:xfrm>
          <a:prstGeom prst="rect">
            <a:avLst/>
          </a:prstGeom>
          <a:noFill/>
        </p:spPr>
        <p:txBody>
          <a:bodyPr wrap="square" lIns="81000" rIns="8100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ko-KR" sz="1000" b="1" i="0" u="none" strike="noStrike" kern="1200" cap="none" spc="0" normalizeH="0" baseline="0" noProof="0" dirty="0">
                <a:ln>
                  <a:noFill/>
                </a:ln>
                <a:solidFill>
                  <a:srgbClr val="000000">
                    <a:lumMod val="75000"/>
                    <a:lumOff val="25000"/>
                  </a:srgbClr>
                </a:solidFill>
                <a:effectLst/>
                <a:uLnTx/>
                <a:uFillTx/>
                <a:latin typeface="Arial"/>
                <a:ea typeface="맑은 고딕" panose="020B0503020000020004" pitchFamily="34" charset="-127"/>
                <a:cs typeface="Arial" pitchFamily="34" charset="0"/>
              </a:rPr>
              <a:t>Supervisor Acknowledges Plan Review Meeting </a:t>
            </a:r>
            <a:endParaRPr kumimoji="0" lang="ko-KR" altLang="en-US" sz="1000" b="1" i="0" u="none" strike="noStrike" kern="1200" cap="none" spc="0" normalizeH="0" baseline="0" noProof="0" dirty="0">
              <a:ln>
                <a:noFill/>
              </a:ln>
              <a:solidFill>
                <a:srgbClr val="000000">
                  <a:lumMod val="75000"/>
                  <a:lumOff val="25000"/>
                </a:srgbClr>
              </a:solidFill>
              <a:effectLst/>
              <a:uLnTx/>
              <a:uFillTx/>
              <a:latin typeface="Arial"/>
              <a:ea typeface="맑은 고딕" panose="020B0503020000020004" pitchFamily="34" charset="-127"/>
              <a:cs typeface="Arial" pitchFamily="34" charset="0"/>
            </a:endParaRPr>
          </a:p>
        </p:txBody>
      </p:sp>
      <p:sp>
        <p:nvSpPr>
          <p:cNvPr id="13" name="TextBox 12">
            <a:extLst>
              <a:ext uri="{FF2B5EF4-FFF2-40B4-BE49-F238E27FC236}">
                <a16:creationId xmlns:a16="http://schemas.microsoft.com/office/drawing/2014/main" id="{2A0EE94D-9602-B2BB-2D94-453EE676E76C}"/>
              </a:ext>
            </a:extLst>
          </p:cNvPr>
          <p:cNvSpPr txBox="1"/>
          <p:nvPr/>
        </p:nvSpPr>
        <p:spPr>
          <a:xfrm>
            <a:off x="6354733" y="4188362"/>
            <a:ext cx="2269998" cy="338554"/>
          </a:xfrm>
          <a:prstGeom prst="rect">
            <a:avLst/>
          </a:prstGeom>
          <a:noFill/>
        </p:spPr>
        <p:txBody>
          <a:bodyPr wrap="square" lIns="81000" rIns="8100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ko-KR" sz="800" b="0" i="0" u="none" strike="noStrike" kern="1200" cap="none" spc="0" normalizeH="0" baseline="0" noProof="0" dirty="0">
                <a:ln>
                  <a:noFill/>
                </a:ln>
                <a:solidFill>
                  <a:srgbClr val="000000">
                    <a:lumMod val="75000"/>
                    <a:lumOff val="25000"/>
                  </a:srgbClr>
                </a:solidFill>
                <a:effectLst/>
                <a:uLnTx/>
                <a:uFillTx/>
                <a:latin typeface="Arial"/>
                <a:ea typeface="FZShuTi" pitchFamily="2" charset="-122"/>
                <a:cs typeface="Arial" pitchFamily="34" charset="0"/>
              </a:rPr>
              <a:t>After the planning meeting has taken place, the Employee acknowledges.</a:t>
            </a:r>
          </a:p>
        </p:txBody>
      </p:sp>
      <p:sp>
        <p:nvSpPr>
          <p:cNvPr id="14" name="TextBox 13">
            <a:extLst>
              <a:ext uri="{FF2B5EF4-FFF2-40B4-BE49-F238E27FC236}">
                <a16:creationId xmlns:a16="http://schemas.microsoft.com/office/drawing/2014/main" id="{1E5486CC-9199-1471-27EC-495737194728}"/>
              </a:ext>
            </a:extLst>
          </p:cNvPr>
          <p:cNvSpPr txBox="1"/>
          <p:nvPr/>
        </p:nvSpPr>
        <p:spPr>
          <a:xfrm>
            <a:off x="6340656" y="3989894"/>
            <a:ext cx="2290572" cy="246221"/>
          </a:xfrm>
          <a:prstGeom prst="rect">
            <a:avLst/>
          </a:prstGeom>
          <a:noFill/>
        </p:spPr>
        <p:txBody>
          <a:bodyPr wrap="square" lIns="81000" rIns="8100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ko-KR" sz="1000" b="1" i="0" u="none" strike="noStrike" kern="1200" cap="none" spc="0" normalizeH="0" baseline="0" noProof="0" dirty="0">
                <a:ln>
                  <a:noFill/>
                </a:ln>
                <a:solidFill>
                  <a:srgbClr val="000000">
                    <a:lumMod val="75000"/>
                    <a:lumOff val="25000"/>
                  </a:srgbClr>
                </a:solidFill>
                <a:effectLst/>
                <a:uLnTx/>
                <a:uFillTx/>
                <a:latin typeface="Arial"/>
                <a:ea typeface="맑은 고딕" panose="020B0503020000020004" pitchFamily="34" charset="-127"/>
                <a:cs typeface="Arial" pitchFamily="34" charset="0"/>
              </a:rPr>
              <a:t>Employee Acknowledges PES Plan</a:t>
            </a:r>
            <a:endParaRPr kumimoji="0" lang="ko-KR" altLang="en-US" sz="1000" b="1" i="0" u="none" strike="noStrike" kern="1200" cap="none" spc="0" normalizeH="0" baseline="0" noProof="0" dirty="0">
              <a:ln>
                <a:noFill/>
              </a:ln>
              <a:solidFill>
                <a:srgbClr val="000000">
                  <a:lumMod val="75000"/>
                  <a:lumOff val="25000"/>
                </a:srgbClr>
              </a:solidFill>
              <a:effectLst/>
              <a:uLnTx/>
              <a:uFillTx/>
              <a:latin typeface="Arial"/>
              <a:ea typeface="맑은 고딕" panose="020B0503020000020004" pitchFamily="34" charset="-127"/>
              <a:cs typeface="Arial" pitchFamily="34" charset="0"/>
            </a:endParaRPr>
          </a:p>
        </p:txBody>
      </p:sp>
      <p:sp>
        <p:nvSpPr>
          <p:cNvPr id="15" name="TextBox 14">
            <a:extLst>
              <a:ext uri="{FF2B5EF4-FFF2-40B4-BE49-F238E27FC236}">
                <a16:creationId xmlns:a16="http://schemas.microsoft.com/office/drawing/2014/main" id="{95D5916D-E72B-86F6-24DB-93D4E279FD59}"/>
              </a:ext>
            </a:extLst>
          </p:cNvPr>
          <p:cNvSpPr txBox="1"/>
          <p:nvPr/>
        </p:nvSpPr>
        <p:spPr>
          <a:xfrm>
            <a:off x="5816748" y="4939525"/>
            <a:ext cx="2269998" cy="338554"/>
          </a:xfrm>
          <a:prstGeom prst="rect">
            <a:avLst/>
          </a:prstGeom>
          <a:noFill/>
        </p:spPr>
        <p:txBody>
          <a:bodyPr wrap="square" lIns="81000" rIns="8100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ko-KR" sz="800" b="0" i="0" u="none" strike="noStrike" kern="1200" cap="none" spc="0" normalizeH="0" baseline="0" noProof="0" dirty="0">
                <a:ln>
                  <a:noFill/>
                </a:ln>
                <a:solidFill>
                  <a:srgbClr val="000000">
                    <a:lumMod val="75000"/>
                    <a:lumOff val="25000"/>
                  </a:srgbClr>
                </a:solidFill>
                <a:effectLst/>
                <a:uLnTx/>
                <a:uFillTx/>
                <a:latin typeface="Arial"/>
                <a:ea typeface="FZShuTi" pitchFamily="2" charset="-122"/>
                <a:cs typeface="Arial" pitchFamily="34" charset="0"/>
              </a:rPr>
              <a:t>The Human Resources representative reviews the plan for accuracy. </a:t>
            </a:r>
          </a:p>
        </p:txBody>
      </p:sp>
      <p:sp>
        <p:nvSpPr>
          <p:cNvPr id="16" name="TextBox 15">
            <a:extLst>
              <a:ext uri="{FF2B5EF4-FFF2-40B4-BE49-F238E27FC236}">
                <a16:creationId xmlns:a16="http://schemas.microsoft.com/office/drawing/2014/main" id="{182A496A-1312-36BF-22B1-EC527CF9F360}"/>
              </a:ext>
            </a:extLst>
          </p:cNvPr>
          <p:cNvSpPr txBox="1"/>
          <p:nvPr/>
        </p:nvSpPr>
        <p:spPr>
          <a:xfrm>
            <a:off x="5816748" y="4746694"/>
            <a:ext cx="2290572" cy="253916"/>
          </a:xfrm>
          <a:prstGeom prst="rect">
            <a:avLst/>
          </a:prstGeom>
          <a:noFill/>
        </p:spPr>
        <p:txBody>
          <a:bodyPr wrap="square" lIns="81000" rIns="8100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ko-KR" sz="1000" b="1" i="0" u="none" strike="noStrike" kern="1200" cap="none" spc="0" normalizeH="0" baseline="0" noProof="0" dirty="0">
                <a:ln>
                  <a:noFill/>
                </a:ln>
                <a:solidFill>
                  <a:srgbClr val="000000">
                    <a:lumMod val="75000"/>
                    <a:lumOff val="25000"/>
                  </a:srgbClr>
                </a:solidFill>
                <a:effectLst/>
                <a:uLnTx/>
                <a:uFillTx/>
                <a:latin typeface="Arial"/>
                <a:ea typeface="맑은 고딕" panose="020B0503020000020004" pitchFamily="34" charset="-127"/>
                <a:cs typeface="Arial" pitchFamily="34" charset="0"/>
              </a:rPr>
              <a:t>HR Reviews PES Plan</a:t>
            </a:r>
            <a:endParaRPr kumimoji="0" lang="ko-KR" altLang="en-US" sz="1000" b="1" i="0" u="none" strike="noStrike" kern="1200" cap="none" spc="0" normalizeH="0" baseline="0" noProof="0" dirty="0">
              <a:ln>
                <a:noFill/>
              </a:ln>
              <a:solidFill>
                <a:srgbClr val="000000">
                  <a:lumMod val="75000"/>
                  <a:lumOff val="25000"/>
                </a:srgbClr>
              </a:solidFill>
              <a:effectLst/>
              <a:uLnTx/>
              <a:uFillTx/>
              <a:latin typeface="Arial"/>
              <a:ea typeface="맑은 고딕" panose="020B0503020000020004" pitchFamily="34" charset="-127"/>
              <a:cs typeface="Arial" pitchFamily="34" charset="0"/>
            </a:endParaRPr>
          </a:p>
        </p:txBody>
      </p:sp>
      <p:sp>
        <p:nvSpPr>
          <p:cNvPr id="17" name="TextBox 16">
            <a:extLst>
              <a:ext uri="{FF2B5EF4-FFF2-40B4-BE49-F238E27FC236}">
                <a16:creationId xmlns:a16="http://schemas.microsoft.com/office/drawing/2014/main" id="{EFB9E34B-AEF3-EC23-C04F-FD3C76A3DA18}"/>
              </a:ext>
            </a:extLst>
          </p:cNvPr>
          <p:cNvSpPr txBox="1"/>
          <p:nvPr/>
        </p:nvSpPr>
        <p:spPr>
          <a:xfrm>
            <a:off x="1154533" y="4931472"/>
            <a:ext cx="2172719" cy="338554"/>
          </a:xfrm>
          <a:prstGeom prst="rect">
            <a:avLst/>
          </a:prstGeom>
          <a:noFill/>
        </p:spPr>
        <p:txBody>
          <a:bodyPr wrap="square" lIns="81000" rIns="81000"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altLang="ko-KR" sz="800" b="0" i="0" u="none" strike="noStrike" kern="1200" cap="none" spc="0" normalizeH="0" baseline="0" noProof="0" dirty="0">
                <a:ln>
                  <a:noFill/>
                </a:ln>
                <a:solidFill>
                  <a:srgbClr val="000000">
                    <a:lumMod val="75000"/>
                    <a:lumOff val="25000"/>
                  </a:srgbClr>
                </a:solidFill>
                <a:effectLst/>
                <a:uLnTx/>
                <a:uFillTx/>
                <a:latin typeface="Arial"/>
                <a:ea typeface="FZShuTi" pitchFamily="2" charset="-122"/>
                <a:cs typeface="Arial" pitchFamily="34" charset="0"/>
              </a:rPr>
              <a:t>At the end of the performance cycle, the Supervisor appraises the Employee. </a:t>
            </a:r>
          </a:p>
        </p:txBody>
      </p:sp>
      <p:sp>
        <p:nvSpPr>
          <p:cNvPr id="18" name="TextBox 17">
            <a:extLst>
              <a:ext uri="{FF2B5EF4-FFF2-40B4-BE49-F238E27FC236}">
                <a16:creationId xmlns:a16="http://schemas.microsoft.com/office/drawing/2014/main" id="{2251563D-0525-9640-7FF2-0D5FA0EA110C}"/>
              </a:ext>
            </a:extLst>
          </p:cNvPr>
          <p:cNvSpPr txBox="1"/>
          <p:nvPr/>
        </p:nvSpPr>
        <p:spPr>
          <a:xfrm>
            <a:off x="1036680" y="4749524"/>
            <a:ext cx="2290572" cy="253916"/>
          </a:xfrm>
          <a:prstGeom prst="rect">
            <a:avLst/>
          </a:prstGeom>
          <a:noFill/>
        </p:spPr>
        <p:txBody>
          <a:bodyPr wrap="square" lIns="81000" rIns="81000"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altLang="ko-KR" sz="1000" b="1" i="0" u="none" strike="noStrike" kern="1200" cap="none" spc="0" normalizeH="0" baseline="0" noProof="0" dirty="0">
                <a:ln>
                  <a:noFill/>
                </a:ln>
                <a:solidFill>
                  <a:srgbClr val="000000">
                    <a:lumMod val="75000"/>
                    <a:lumOff val="25000"/>
                  </a:srgbClr>
                </a:solidFill>
                <a:effectLst/>
                <a:uLnTx/>
                <a:uFillTx/>
                <a:latin typeface="Arial"/>
                <a:ea typeface="맑은 고딕" panose="020B0503020000020004" pitchFamily="34" charset="-127"/>
                <a:cs typeface="Arial" pitchFamily="34" charset="0"/>
              </a:rPr>
              <a:t>Supervisor Evaluation</a:t>
            </a:r>
            <a:endParaRPr kumimoji="0" lang="ko-KR" altLang="en-US" sz="1000" b="1" i="0" u="none" strike="noStrike" kern="1200" cap="none" spc="0" normalizeH="0" baseline="0" noProof="0" dirty="0">
              <a:ln>
                <a:noFill/>
              </a:ln>
              <a:solidFill>
                <a:srgbClr val="000000">
                  <a:lumMod val="75000"/>
                  <a:lumOff val="25000"/>
                </a:srgbClr>
              </a:solidFill>
              <a:effectLst/>
              <a:uLnTx/>
              <a:uFillTx/>
              <a:latin typeface="Arial"/>
              <a:ea typeface="맑은 고딕" panose="020B0503020000020004" pitchFamily="34" charset="-127"/>
              <a:cs typeface="Arial" pitchFamily="34" charset="0"/>
            </a:endParaRPr>
          </a:p>
        </p:txBody>
      </p:sp>
      <p:sp>
        <p:nvSpPr>
          <p:cNvPr id="19" name="TextBox 18">
            <a:extLst>
              <a:ext uri="{FF2B5EF4-FFF2-40B4-BE49-F238E27FC236}">
                <a16:creationId xmlns:a16="http://schemas.microsoft.com/office/drawing/2014/main" id="{032CCBFC-1D98-0151-2EAB-07CDBEE66F16}"/>
              </a:ext>
            </a:extLst>
          </p:cNvPr>
          <p:cNvSpPr txBox="1"/>
          <p:nvPr/>
        </p:nvSpPr>
        <p:spPr>
          <a:xfrm>
            <a:off x="439043" y="4185895"/>
            <a:ext cx="2364303" cy="338554"/>
          </a:xfrm>
          <a:prstGeom prst="rect">
            <a:avLst/>
          </a:prstGeom>
          <a:noFill/>
        </p:spPr>
        <p:txBody>
          <a:bodyPr wrap="square" lIns="81000" rIns="81000"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altLang="ko-KR" sz="800" b="0" i="0" u="none" strike="noStrike" kern="1200" cap="none" spc="0" normalizeH="0" baseline="0" noProof="0" dirty="0">
                <a:ln>
                  <a:noFill/>
                </a:ln>
                <a:solidFill>
                  <a:srgbClr val="000000">
                    <a:lumMod val="75000"/>
                    <a:lumOff val="25000"/>
                  </a:srgbClr>
                </a:solidFill>
                <a:effectLst/>
                <a:uLnTx/>
                <a:uFillTx/>
                <a:latin typeface="Arial"/>
                <a:ea typeface="FZShuTi" pitchFamily="2" charset="-122"/>
                <a:cs typeface="Arial" pitchFamily="34" charset="0"/>
              </a:rPr>
              <a:t>After reviewing the Supervisor’s evaluation, the second level Supervisor approves.</a:t>
            </a:r>
          </a:p>
        </p:txBody>
      </p:sp>
      <p:sp>
        <p:nvSpPr>
          <p:cNvPr id="20" name="TextBox 19">
            <a:extLst>
              <a:ext uri="{FF2B5EF4-FFF2-40B4-BE49-F238E27FC236}">
                <a16:creationId xmlns:a16="http://schemas.microsoft.com/office/drawing/2014/main" id="{8DF2D798-3479-ECDE-0D6B-34C5AB186E37}"/>
              </a:ext>
            </a:extLst>
          </p:cNvPr>
          <p:cNvSpPr txBox="1"/>
          <p:nvPr/>
        </p:nvSpPr>
        <p:spPr>
          <a:xfrm>
            <a:off x="493567" y="3992324"/>
            <a:ext cx="2290572" cy="246221"/>
          </a:xfrm>
          <a:prstGeom prst="rect">
            <a:avLst/>
          </a:prstGeom>
          <a:noFill/>
        </p:spPr>
        <p:txBody>
          <a:bodyPr wrap="square" lIns="81000" rIns="81000"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altLang="ko-KR" sz="1000" b="1" i="0" u="none" strike="noStrike" kern="1200" cap="none" spc="0" normalizeH="0" baseline="0" noProof="0" dirty="0">
                <a:ln>
                  <a:noFill/>
                </a:ln>
                <a:solidFill>
                  <a:srgbClr val="000000">
                    <a:lumMod val="75000"/>
                    <a:lumOff val="25000"/>
                  </a:srgbClr>
                </a:solidFill>
                <a:effectLst/>
                <a:uLnTx/>
                <a:uFillTx/>
                <a:latin typeface="Arial"/>
                <a:ea typeface="맑은 고딕" panose="020B0503020000020004" pitchFamily="34" charset="-127"/>
                <a:cs typeface="Arial" pitchFamily="34" charset="0"/>
              </a:rPr>
              <a:t>Second Level Supervisor Approval</a:t>
            </a:r>
            <a:endParaRPr kumimoji="0" lang="ko-KR" altLang="en-US" sz="1000" b="1" i="0" u="none" strike="noStrike" kern="1200" cap="none" spc="0" normalizeH="0" baseline="0" noProof="0" dirty="0">
              <a:ln>
                <a:noFill/>
              </a:ln>
              <a:solidFill>
                <a:srgbClr val="000000">
                  <a:lumMod val="75000"/>
                  <a:lumOff val="25000"/>
                </a:srgbClr>
              </a:solidFill>
              <a:effectLst/>
              <a:uLnTx/>
              <a:uFillTx/>
              <a:latin typeface="Arial"/>
              <a:ea typeface="맑은 고딕" panose="020B0503020000020004" pitchFamily="34" charset="-127"/>
              <a:cs typeface="Arial" pitchFamily="34" charset="0"/>
            </a:endParaRPr>
          </a:p>
        </p:txBody>
      </p:sp>
      <p:sp>
        <p:nvSpPr>
          <p:cNvPr id="21" name="TextBox 20">
            <a:extLst>
              <a:ext uri="{FF2B5EF4-FFF2-40B4-BE49-F238E27FC236}">
                <a16:creationId xmlns:a16="http://schemas.microsoft.com/office/drawing/2014/main" id="{3F23043F-FC0D-4DA7-140A-1D652E787657}"/>
              </a:ext>
            </a:extLst>
          </p:cNvPr>
          <p:cNvSpPr txBox="1"/>
          <p:nvPr/>
        </p:nvSpPr>
        <p:spPr>
          <a:xfrm>
            <a:off x="165137" y="3462248"/>
            <a:ext cx="2416387" cy="338554"/>
          </a:xfrm>
          <a:prstGeom prst="rect">
            <a:avLst/>
          </a:prstGeom>
          <a:noFill/>
        </p:spPr>
        <p:txBody>
          <a:bodyPr wrap="square" lIns="81000" rIns="81000"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altLang="ko-KR" sz="800" b="0" i="0" u="none" strike="noStrike" kern="1200" cap="none" spc="0" normalizeH="0" baseline="0" noProof="0" dirty="0">
                <a:ln>
                  <a:noFill/>
                </a:ln>
                <a:solidFill>
                  <a:srgbClr val="000000">
                    <a:lumMod val="75000"/>
                    <a:lumOff val="25000"/>
                  </a:srgbClr>
                </a:solidFill>
                <a:effectLst/>
                <a:uLnTx/>
                <a:uFillTx/>
                <a:latin typeface="Arial"/>
                <a:ea typeface="FZShuTi" pitchFamily="2" charset="-122"/>
                <a:cs typeface="Arial" pitchFamily="34" charset="0"/>
              </a:rPr>
              <a:t>After the PES evaluation meeting has taken place, the Supervisor acknowledges.</a:t>
            </a:r>
          </a:p>
        </p:txBody>
      </p:sp>
      <p:sp>
        <p:nvSpPr>
          <p:cNvPr id="22" name="TextBox 21">
            <a:extLst>
              <a:ext uri="{FF2B5EF4-FFF2-40B4-BE49-F238E27FC236}">
                <a16:creationId xmlns:a16="http://schemas.microsoft.com/office/drawing/2014/main" id="{FA070E77-DA0C-0B1B-08EE-C652BF7F7E8F}"/>
              </a:ext>
            </a:extLst>
          </p:cNvPr>
          <p:cNvSpPr txBox="1"/>
          <p:nvPr/>
        </p:nvSpPr>
        <p:spPr>
          <a:xfrm>
            <a:off x="-193913" y="3105168"/>
            <a:ext cx="2775436" cy="415498"/>
          </a:xfrm>
          <a:prstGeom prst="rect">
            <a:avLst/>
          </a:prstGeom>
          <a:noFill/>
        </p:spPr>
        <p:txBody>
          <a:bodyPr wrap="square" lIns="81000" rIns="81000"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altLang="ko-KR" sz="1000" b="1" i="0" u="none" strike="noStrike" kern="1200" cap="none" spc="0" normalizeH="0" baseline="0" noProof="0" dirty="0">
                <a:ln>
                  <a:noFill/>
                </a:ln>
                <a:solidFill>
                  <a:srgbClr val="000000">
                    <a:lumMod val="75000"/>
                    <a:lumOff val="25000"/>
                  </a:srgbClr>
                </a:solidFill>
                <a:effectLst/>
                <a:uLnTx/>
                <a:uFillTx/>
                <a:latin typeface="Arial"/>
                <a:ea typeface="맑은 고딕" panose="020B0503020000020004" pitchFamily="34" charset="-127"/>
                <a:cs typeface="Arial" pitchFamily="34" charset="0"/>
              </a:rPr>
              <a:t>Supervisor Acknowledges Evaluation Review Meeting </a:t>
            </a:r>
            <a:endParaRPr kumimoji="0" lang="ko-KR" altLang="en-US" sz="1000" b="1" i="0" u="none" strike="noStrike" kern="1200" cap="none" spc="0" normalizeH="0" baseline="0" noProof="0" dirty="0">
              <a:ln>
                <a:noFill/>
              </a:ln>
              <a:solidFill>
                <a:srgbClr val="000000">
                  <a:lumMod val="75000"/>
                  <a:lumOff val="25000"/>
                </a:srgbClr>
              </a:solidFill>
              <a:effectLst/>
              <a:uLnTx/>
              <a:uFillTx/>
              <a:latin typeface="Arial"/>
              <a:ea typeface="맑은 고딕" panose="020B0503020000020004" pitchFamily="34" charset="-127"/>
              <a:cs typeface="Arial" pitchFamily="34" charset="0"/>
            </a:endParaRPr>
          </a:p>
        </p:txBody>
      </p:sp>
      <p:sp>
        <p:nvSpPr>
          <p:cNvPr id="23" name="TextBox 22">
            <a:extLst>
              <a:ext uri="{FF2B5EF4-FFF2-40B4-BE49-F238E27FC236}">
                <a16:creationId xmlns:a16="http://schemas.microsoft.com/office/drawing/2014/main" id="{048AE952-9F01-B760-7136-50D6AB3F3FF6}"/>
              </a:ext>
            </a:extLst>
          </p:cNvPr>
          <p:cNvSpPr txBox="1"/>
          <p:nvPr/>
        </p:nvSpPr>
        <p:spPr>
          <a:xfrm>
            <a:off x="512774" y="2606459"/>
            <a:ext cx="2269998" cy="338554"/>
          </a:xfrm>
          <a:prstGeom prst="rect">
            <a:avLst/>
          </a:prstGeom>
          <a:noFill/>
        </p:spPr>
        <p:txBody>
          <a:bodyPr wrap="square" lIns="81000" rIns="81000"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altLang="ko-KR" sz="800" b="0" i="0" u="none" strike="noStrike" kern="1200" cap="none" spc="0" normalizeH="0" baseline="0" noProof="0" dirty="0">
                <a:ln>
                  <a:noFill/>
                </a:ln>
                <a:solidFill>
                  <a:srgbClr val="000000">
                    <a:lumMod val="75000"/>
                    <a:lumOff val="25000"/>
                  </a:srgbClr>
                </a:solidFill>
                <a:effectLst/>
                <a:uLnTx/>
                <a:uFillTx/>
                <a:latin typeface="Arial"/>
                <a:ea typeface="FZShuTi" pitchFamily="2" charset="-122"/>
                <a:cs typeface="Arial" pitchFamily="34" charset="0"/>
              </a:rPr>
              <a:t>After the PES evaluation meeting has taken place, the Employee acknowledges.</a:t>
            </a:r>
          </a:p>
        </p:txBody>
      </p:sp>
      <p:sp>
        <p:nvSpPr>
          <p:cNvPr id="24" name="TextBox 23">
            <a:extLst>
              <a:ext uri="{FF2B5EF4-FFF2-40B4-BE49-F238E27FC236}">
                <a16:creationId xmlns:a16="http://schemas.microsoft.com/office/drawing/2014/main" id="{6EF2486B-F6DE-1324-E859-A9A5C46218B2}"/>
              </a:ext>
            </a:extLst>
          </p:cNvPr>
          <p:cNvSpPr txBox="1"/>
          <p:nvPr/>
        </p:nvSpPr>
        <p:spPr>
          <a:xfrm>
            <a:off x="282804" y="2280748"/>
            <a:ext cx="2520542" cy="415498"/>
          </a:xfrm>
          <a:prstGeom prst="rect">
            <a:avLst/>
          </a:prstGeom>
          <a:noFill/>
        </p:spPr>
        <p:txBody>
          <a:bodyPr wrap="square" lIns="81000" rIns="81000"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altLang="ko-KR" sz="1000" b="1" i="0" u="none" strike="noStrike" kern="1200" cap="none" spc="0" normalizeH="0" baseline="0" noProof="0" dirty="0">
                <a:ln>
                  <a:noFill/>
                </a:ln>
                <a:solidFill>
                  <a:srgbClr val="000000">
                    <a:lumMod val="75000"/>
                    <a:lumOff val="25000"/>
                  </a:srgbClr>
                </a:solidFill>
                <a:effectLst/>
                <a:uLnTx/>
                <a:uFillTx/>
                <a:latin typeface="Arial"/>
                <a:ea typeface="맑은 고딕" panose="020B0503020000020004" pitchFamily="34" charset="-127"/>
                <a:cs typeface="Arial" pitchFamily="34" charset="0"/>
              </a:rPr>
              <a:t>Employee Acknowledges Evaluation Meeting  </a:t>
            </a:r>
            <a:endParaRPr kumimoji="0" lang="ko-KR" altLang="en-US" sz="1000" b="1" i="0" u="none" strike="noStrike" kern="1200" cap="none" spc="0" normalizeH="0" baseline="0" noProof="0" dirty="0">
              <a:ln>
                <a:noFill/>
              </a:ln>
              <a:solidFill>
                <a:srgbClr val="000000">
                  <a:lumMod val="75000"/>
                  <a:lumOff val="25000"/>
                </a:srgbClr>
              </a:solidFill>
              <a:effectLst/>
              <a:uLnTx/>
              <a:uFillTx/>
              <a:latin typeface="Arial"/>
              <a:ea typeface="맑은 고딕" panose="020B0503020000020004" pitchFamily="34" charset="-127"/>
              <a:cs typeface="Arial" pitchFamily="34" charset="0"/>
            </a:endParaRPr>
          </a:p>
        </p:txBody>
      </p:sp>
      <p:sp>
        <p:nvSpPr>
          <p:cNvPr id="25" name="TextBox 24">
            <a:extLst>
              <a:ext uri="{FF2B5EF4-FFF2-40B4-BE49-F238E27FC236}">
                <a16:creationId xmlns:a16="http://schemas.microsoft.com/office/drawing/2014/main" id="{E3A43D91-C377-4509-564F-DDA46A5B019C}"/>
              </a:ext>
            </a:extLst>
          </p:cNvPr>
          <p:cNvSpPr txBox="1"/>
          <p:nvPr/>
        </p:nvSpPr>
        <p:spPr>
          <a:xfrm>
            <a:off x="1213873" y="1824694"/>
            <a:ext cx="2282738" cy="338554"/>
          </a:xfrm>
          <a:prstGeom prst="rect">
            <a:avLst/>
          </a:prstGeom>
          <a:noFill/>
        </p:spPr>
        <p:txBody>
          <a:bodyPr wrap="square" lIns="81000" rIns="81000"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altLang="ko-KR" sz="800" b="0" i="0" u="none" strike="noStrike" kern="1200" cap="none" spc="0" normalizeH="0" baseline="0" noProof="0" dirty="0">
                <a:ln>
                  <a:noFill/>
                </a:ln>
                <a:solidFill>
                  <a:srgbClr val="000000">
                    <a:lumMod val="75000"/>
                    <a:lumOff val="25000"/>
                  </a:srgbClr>
                </a:solidFill>
                <a:effectLst/>
                <a:uLnTx/>
                <a:uFillTx/>
                <a:latin typeface="Arial"/>
                <a:ea typeface="FZShuTi" pitchFamily="2" charset="-122"/>
                <a:cs typeface="Arial" pitchFamily="34" charset="0"/>
              </a:rPr>
              <a:t>The Human Resources representative reviews the evaluation for accuracy.  </a:t>
            </a:r>
          </a:p>
        </p:txBody>
      </p:sp>
      <p:sp>
        <p:nvSpPr>
          <p:cNvPr id="26" name="TextBox 25">
            <a:extLst>
              <a:ext uri="{FF2B5EF4-FFF2-40B4-BE49-F238E27FC236}">
                <a16:creationId xmlns:a16="http://schemas.microsoft.com/office/drawing/2014/main" id="{3FFAAA77-0F68-6A55-E699-129A5FFC069F}"/>
              </a:ext>
            </a:extLst>
          </p:cNvPr>
          <p:cNvSpPr txBox="1"/>
          <p:nvPr/>
        </p:nvSpPr>
        <p:spPr>
          <a:xfrm>
            <a:off x="1213874" y="1649804"/>
            <a:ext cx="2290572" cy="253916"/>
          </a:xfrm>
          <a:prstGeom prst="rect">
            <a:avLst/>
          </a:prstGeom>
          <a:noFill/>
        </p:spPr>
        <p:txBody>
          <a:bodyPr wrap="square" lIns="81000" rIns="81000"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altLang="ko-KR" sz="1000" b="1" i="0" u="none" strike="noStrike" kern="1200" cap="none" spc="0" normalizeH="0" baseline="0" noProof="0" dirty="0">
                <a:ln>
                  <a:noFill/>
                </a:ln>
                <a:solidFill>
                  <a:srgbClr val="000000">
                    <a:lumMod val="75000"/>
                    <a:lumOff val="25000"/>
                  </a:srgbClr>
                </a:solidFill>
                <a:effectLst/>
                <a:uLnTx/>
                <a:uFillTx/>
                <a:latin typeface="Arial"/>
                <a:ea typeface="맑은 고딕" panose="020B0503020000020004" pitchFamily="34" charset="-127"/>
                <a:cs typeface="Arial" pitchFamily="34" charset="0"/>
              </a:rPr>
              <a:t>HR PES Final Review </a:t>
            </a:r>
            <a:endParaRPr kumimoji="0" lang="ko-KR" altLang="en-US" sz="1000" b="1" i="0" u="none" strike="noStrike" kern="1200" cap="none" spc="0" normalizeH="0" baseline="0" noProof="0" dirty="0">
              <a:ln>
                <a:noFill/>
              </a:ln>
              <a:solidFill>
                <a:srgbClr val="000000">
                  <a:lumMod val="75000"/>
                  <a:lumOff val="25000"/>
                </a:srgbClr>
              </a:solidFill>
              <a:effectLst/>
              <a:uLnTx/>
              <a:uFillTx/>
              <a:latin typeface="Arial"/>
              <a:ea typeface="맑은 고딕" panose="020B0503020000020004" pitchFamily="34" charset="-127"/>
              <a:cs typeface="Arial" pitchFamily="34" charset="0"/>
            </a:endParaRPr>
          </a:p>
        </p:txBody>
      </p:sp>
      <p:sp>
        <p:nvSpPr>
          <p:cNvPr id="5" name="Oval 4">
            <a:extLst>
              <a:ext uri="{FF2B5EF4-FFF2-40B4-BE49-F238E27FC236}">
                <a16:creationId xmlns:a16="http://schemas.microsoft.com/office/drawing/2014/main" id="{111F0A51-443A-8E63-45D9-898E7E34DC8A}"/>
              </a:ext>
            </a:extLst>
          </p:cNvPr>
          <p:cNvSpPr/>
          <p:nvPr/>
        </p:nvSpPr>
        <p:spPr>
          <a:xfrm>
            <a:off x="3673713" y="2684838"/>
            <a:ext cx="1819373" cy="1866507"/>
          </a:xfrm>
          <a:prstGeom prst="ellipse">
            <a:avLst/>
          </a:prstGeom>
          <a:solidFill>
            <a:srgbClr val="9C5B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5447B017-F6AE-EE7E-C886-D20C53015E3D}"/>
              </a:ext>
            </a:extLst>
          </p:cNvPr>
          <p:cNvSpPr/>
          <p:nvPr/>
        </p:nvSpPr>
        <p:spPr>
          <a:xfrm>
            <a:off x="3764322" y="3123693"/>
            <a:ext cx="1629436" cy="1015663"/>
          </a:xfrm>
          <a:prstGeom prst="rect">
            <a:avLst/>
          </a:prstGeom>
          <a:noFill/>
        </p:spPr>
        <p:txBody>
          <a:bodyPr wrap="square" lIns="91440" tIns="45720" rIns="91440" bIns="4572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60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uLnTx/>
                <a:uFillTx/>
                <a:latin typeface="Bodoni MT" panose="02070603080606020203" pitchFamily="18" charset="0"/>
                <a:ea typeface="+mn-ea"/>
                <a:cs typeface="+mn-cs"/>
              </a:rPr>
              <a:t>PES</a:t>
            </a:r>
          </a:p>
        </p:txBody>
      </p:sp>
    </p:spTree>
    <p:extLst>
      <p:ext uri="{BB962C8B-B14F-4D97-AF65-F5344CB8AC3E}">
        <p14:creationId xmlns:p14="http://schemas.microsoft.com/office/powerpoint/2010/main" val="2776403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95400"/>
            <a:ext cx="8562085" cy="492443"/>
          </a:xfrm>
        </p:spPr>
        <p:txBody>
          <a:bodyPr/>
          <a:lstStyle/>
          <a:p>
            <a:r>
              <a:rPr lang="en-US" dirty="0"/>
              <a:t>Performance Evaluation System</a:t>
            </a:r>
          </a:p>
        </p:txBody>
      </p:sp>
      <p:sp>
        <p:nvSpPr>
          <p:cNvPr id="3" name="Text Placeholder 2"/>
          <p:cNvSpPr>
            <a:spLocks noGrp="1"/>
          </p:cNvSpPr>
          <p:nvPr>
            <p:ph type="body" idx="1"/>
          </p:nvPr>
        </p:nvSpPr>
        <p:spPr>
          <a:xfrm>
            <a:off x="304799" y="1981200"/>
            <a:ext cx="8562085" cy="3154710"/>
          </a:xfrm>
        </p:spPr>
        <p:txBody>
          <a:bodyPr/>
          <a:lstStyle/>
          <a:p>
            <a:pPr algn="l">
              <a:spcAft>
                <a:spcPts val="1200"/>
              </a:spcAft>
            </a:pPr>
            <a:r>
              <a:rPr lang="en-US" sz="2400" b="1" dirty="0"/>
              <a:t>Evaluation | Review Phase</a:t>
            </a:r>
          </a:p>
          <a:p>
            <a:pPr algn="l">
              <a:spcAft>
                <a:spcPts val="1200"/>
              </a:spcAft>
            </a:pPr>
            <a:endParaRPr lang="en-US" sz="100" b="1" dirty="0"/>
          </a:p>
          <a:p>
            <a:pPr marL="285750" indent="-285750" algn="l">
              <a:spcAft>
                <a:spcPts val="1200"/>
              </a:spcAft>
              <a:buFont typeface="Arial" panose="020B0604020202020204" pitchFamily="34" charset="0"/>
              <a:buChar char="•"/>
            </a:pPr>
            <a:r>
              <a:rPr lang="en-US" sz="2000" dirty="0"/>
              <a:t>Talent Development is currently reviewing the Evaluations submitted to confirm each submission is compliant with standards set by the State Civil Service.</a:t>
            </a:r>
          </a:p>
          <a:p>
            <a:pPr marL="285750" indent="-285750" algn="l">
              <a:spcAft>
                <a:spcPts val="1200"/>
              </a:spcAft>
              <a:buFont typeface="Arial" panose="020B0604020202020204" pitchFamily="34" charset="0"/>
              <a:buChar char="•"/>
            </a:pPr>
            <a:r>
              <a:rPr lang="en-US" sz="2000" dirty="0"/>
              <a:t>HRM will complete its review by 8/31/2022.</a:t>
            </a:r>
          </a:p>
          <a:p>
            <a:pPr marL="285750" indent="-285750" algn="l">
              <a:spcAft>
                <a:spcPts val="1200"/>
              </a:spcAft>
              <a:buFont typeface="Arial" panose="020B0604020202020204" pitchFamily="34" charset="0"/>
              <a:buChar char="•"/>
            </a:pPr>
            <a:r>
              <a:rPr lang="en-US" sz="2000" dirty="0"/>
              <a:t>In the process, supervisors may have their submissions returned to them if they do not meet the SCS standards. Talent Development will provide assistance in properly completing the Evaluation.</a:t>
            </a:r>
          </a:p>
        </p:txBody>
      </p:sp>
      <p:sp>
        <p:nvSpPr>
          <p:cNvPr id="4" name="Slide Number Placeholder 3"/>
          <p:cNvSpPr>
            <a:spLocks noGrp="1"/>
          </p:cNvSpPr>
          <p:nvPr>
            <p:ph type="sldNum" sz="quarter" idx="7"/>
          </p:nvPr>
        </p:nvSpPr>
        <p:spPr/>
        <p:txBody>
          <a:bodyPr/>
          <a:lstStyle/>
          <a:p>
            <a:fld id="{B6F15528-21DE-4FAA-801E-634DDDAF4B2B}" type="slidenum">
              <a:rPr lang="en-US" smtClean="0"/>
              <a:t>12</a:t>
            </a:fld>
            <a:endParaRPr lang="en-US"/>
          </a:p>
        </p:txBody>
      </p:sp>
      <p:sp>
        <p:nvSpPr>
          <p:cNvPr id="5" name="Title 1">
            <a:extLst>
              <a:ext uri="{FF2B5EF4-FFF2-40B4-BE49-F238E27FC236}">
                <a16:creationId xmlns:a16="http://schemas.microsoft.com/office/drawing/2014/main" id="{31D9D039-A781-44B8-96C0-EC55C734AA8D}"/>
              </a:ext>
            </a:extLst>
          </p:cNvPr>
          <p:cNvSpPr txBox="1">
            <a:spLocks/>
          </p:cNvSpPr>
          <p:nvPr/>
        </p:nvSpPr>
        <p:spPr>
          <a:xfrm>
            <a:off x="5410200" y="152401"/>
            <a:ext cx="3581399" cy="838199"/>
          </a:xfrm>
          <a:prstGeom prst="rect">
            <a:avLst/>
          </a:prstGeom>
        </p:spPr>
        <p:txBody>
          <a:bodyPr/>
          <a:lstStyle>
            <a:lvl1pPr>
              <a:defRPr>
                <a:latin typeface="+mj-lt"/>
                <a:ea typeface="+mj-ea"/>
                <a:cs typeface="+mj-cs"/>
              </a:defRPr>
            </a:lvl1pPr>
          </a:lstStyle>
          <a:p>
            <a:pPr algn="r" rtl="0"/>
            <a:r>
              <a:rPr lang="en-US" sz="2400" b="1" kern="0" dirty="0">
                <a:solidFill>
                  <a:srgbClr val="4C216D"/>
                </a:solidFill>
              </a:rPr>
              <a:t>HRM Talent Development</a:t>
            </a:r>
            <a:br>
              <a:rPr lang="en-US" sz="2400" b="1" kern="0" dirty="0">
                <a:solidFill>
                  <a:srgbClr val="4C216D"/>
                </a:solidFill>
              </a:rPr>
            </a:br>
            <a:r>
              <a:rPr lang="en-US" sz="1600" kern="0" dirty="0">
                <a:solidFill>
                  <a:srgbClr val="4C216D"/>
                </a:solidFill>
                <a:hlinkClick r:id="rId2"/>
              </a:rPr>
              <a:t>TalentDevelopment@lsuhsc.edu</a:t>
            </a:r>
            <a:r>
              <a:rPr lang="en-US" sz="1600" kern="0" dirty="0">
                <a:solidFill>
                  <a:srgbClr val="4C216D"/>
                </a:solidFill>
              </a:rPr>
              <a:t> </a:t>
            </a:r>
            <a:endParaRPr lang="en-US" kern="0" dirty="0">
              <a:solidFill>
                <a:sysClr val="windowText" lastClr="000000"/>
              </a:solidFill>
            </a:endParaRPr>
          </a:p>
        </p:txBody>
      </p:sp>
    </p:spTree>
    <p:extLst>
      <p:ext uri="{BB962C8B-B14F-4D97-AF65-F5344CB8AC3E}">
        <p14:creationId xmlns:p14="http://schemas.microsoft.com/office/powerpoint/2010/main" val="717829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2800" b="1" dirty="0">
                <a:latin typeface="Arial" panose="020B0604020202020204" pitchFamily="34" charset="0"/>
                <a:cs typeface="Arial" panose="020B0604020202020204" pitchFamily="34" charset="0"/>
              </a:rPr>
              <a:t>                               </a:t>
            </a:r>
          </a:p>
        </p:txBody>
      </p:sp>
      <p:sp>
        <p:nvSpPr>
          <p:cNvPr id="6" name="Content Placeholder 5"/>
          <p:cNvSpPr>
            <a:spLocks noGrp="1"/>
          </p:cNvSpPr>
          <p:nvPr>
            <p:ph idx="1"/>
          </p:nvPr>
        </p:nvSpPr>
        <p:spPr>
          <a:xfrm>
            <a:off x="-2438400" y="1165707"/>
            <a:ext cx="9144000" cy="430887"/>
          </a:xfrm>
        </p:spPr>
        <p:txBody>
          <a:bodyPr/>
          <a:lstStyle/>
          <a:p>
            <a:pPr marL="0" indent="0" algn="ctr">
              <a:spcAft>
                <a:spcPts val="600"/>
              </a:spcAft>
              <a:buNone/>
            </a:pPr>
            <a:r>
              <a:rPr lang="en-US" sz="2800" b="1" dirty="0">
                <a:solidFill>
                  <a:srgbClr val="642BA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PES Planning</a:t>
            </a:r>
          </a:p>
        </p:txBody>
      </p:sp>
      <p:graphicFrame>
        <p:nvGraphicFramePr>
          <p:cNvPr id="7" name="Table 7">
            <a:extLst>
              <a:ext uri="{FF2B5EF4-FFF2-40B4-BE49-F238E27FC236}">
                <a16:creationId xmlns:a16="http://schemas.microsoft.com/office/drawing/2014/main" id="{D50A7675-5CB2-60AA-6EB8-6685CB770F06}"/>
              </a:ext>
            </a:extLst>
          </p:cNvPr>
          <p:cNvGraphicFramePr>
            <a:graphicFrameLocks noGrp="1"/>
          </p:cNvGraphicFramePr>
          <p:nvPr>
            <p:extLst>
              <p:ext uri="{D42A27DB-BD31-4B8C-83A1-F6EECF244321}">
                <p14:modId xmlns:p14="http://schemas.microsoft.com/office/powerpoint/2010/main" val="3108600219"/>
              </p:ext>
            </p:extLst>
          </p:nvPr>
        </p:nvGraphicFramePr>
        <p:xfrm>
          <a:off x="914399" y="3951151"/>
          <a:ext cx="7315200" cy="2590800"/>
        </p:xfrm>
        <a:graphic>
          <a:graphicData uri="http://schemas.openxmlformats.org/drawingml/2006/table">
            <a:tbl>
              <a:tblPr firstRow="1" bandRow="1">
                <a:tableStyleId>{6E25E649-3F16-4E02-A733-19D2CDBF48F0}</a:tableStyleId>
              </a:tblPr>
              <a:tblGrid>
                <a:gridCol w="607394">
                  <a:extLst>
                    <a:ext uri="{9D8B030D-6E8A-4147-A177-3AD203B41FA5}">
                      <a16:colId xmlns:a16="http://schemas.microsoft.com/office/drawing/2014/main" val="1676616017"/>
                    </a:ext>
                  </a:extLst>
                </a:gridCol>
                <a:gridCol w="3443737">
                  <a:extLst>
                    <a:ext uri="{9D8B030D-6E8A-4147-A177-3AD203B41FA5}">
                      <a16:colId xmlns:a16="http://schemas.microsoft.com/office/drawing/2014/main" val="1221056385"/>
                    </a:ext>
                  </a:extLst>
                </a:gridCol>
                <a:gridCol w="3264069">
                  <a:extLst>
                    <a:ext uri="{9D8B030D-6E8A-4147-A177-3AD203B41FA5}">
                      <a16:colId xmlns:a16="http://schemas.microsoft.com/office/drawing/2014/main" val="2735501416"/>
                    </a:ext>
                  </a:extLst>
                </a:gridCol>
              </a:tblGrid>
              <a:tr h="469089">
                <a:tc>
                  <a:txBody>
                    <a:bodyPr/>
                    <a:lstStyle/>
                    <a:p>
                      <a:r>
                        <a:rPr lang="en-US" sz="1400" dirty="0"/>
                        <a:t>Step</a:t>
                      </a:r>
                    </a:p>
                  </a:txBody>
                  <a:tcPr>
                    <a:lnR w="12700" cap="flat" cmpd="sng" algn="ctr">
                      <a:noFill/>
                      <a:prstDash val="solid"/>
                      <a:round/>
                      <a:headEnd type="none" w="med" len="med"/>
                      <a:tailEnd type="none" w="med" len="med"/>
                    </a:lnR>
                    <a:solidFill>
                      <a:srgbClr val="642BAF"/>
                    </a:solidFill>
                  </a:tcPr>
                </a:tc>
                <a:tc>
                  <a:txBody>
                    <a:bodyPr/>
                    <a:lstStyle/>
                    <a:p>
                      <a:endParaRPr lang="en-US" sz="14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642BAF"/>
                    </a:solidFill>
                  </a:tcPr>
                </a:tc>
                <a:tc>
                  <a:txBody>
                    <a:bodyPr/>
                    <a:lstStyle/>
                    <a:p>
                      <a:r>
                        <a:rPr lang="en-US" sz="1400" dirty="0"/>
                        <a:t>Suggested Dates</a:t>
                      </a:r>
                    </a:p>
                  </a:txBody>
                  <a:tcPr>
                    <a:lnL w="12700" cap="flat" cmpd="sng" algn="ctr">
                      <a:solidFill>
                        <a:schemeClr val="tx1"/>
                      </a:solidFill>
                      <a:prstDash val="solid"/>
                      <a:round/>
                      <a:headEnd type="none" w="med" len="med"/>
                      <a:tailEnd type="none" w="med" len="med"/>
                    </a:lnL>
                    <a:solidFill>
                      <a:srgbClr val="642BAF"/>
                    </a:solidFill>
                  </a:tcPr>
                </a:tc>
                <a:extLst>
                  <a:ext uri="{0D108BD9-81ED-4DB2-BD59-A6C34878D82A}">
                    <a16:rowId xmlns:a16="http://schemas.microsoft.com/office/drawing/2014/main" val="2757955264"/>
                  </a:ext>
                </a:extLst>
              </a:tr>
              <a:tr h="319874">
                <a:tc>
                  <a:txBody>
                    <a:bodyPr/>
                    <a:lstStyle/>
                    <a:p>
                      <a:r>
                        <a:rPr lang="en-US" sz="1400" dirty="0"/>
                        <a:t>1</a:t>
                      </a:r>
                    </a:p>
                  </a:txBody>
                  <a:tcPr>
                    <a:lnR w="12700" cap="flat" cmpd="sng" algn="ctr">
                      <a:solidFill>
                        <a:schemeClr val="tx1"/>
                      </a:solidFill>
                      <a:prstDash val="solid"/>
                      <a:round/>
                      <a:headEnd type="none" w="med" len="med"/>
                      <a:tailEnd type="none" w="med" len="med"/>
                    </a:lnR>
                  </a:tcPr>
                </a:tc>
                <a:tc>
                  <a:txBody>
                    <a:bodyPr/>
                    <a:lstStyle/>
                    <a:p>
                      <a:r>
                        <a:rPr lang="en-US" sz="1400" dirty="0"/>
                        <a:t>Supervisor PES Plan Review</a:t>
                      </a:r>
                    </a:p>
                  </a:txBody>
                  <a:tcPr>
                    <a:lnL w="12700" cap="flat" cmpd="sng" algn="ctr">
                      <a:solidFill>
                        <a:schemeClr val="tx1"/>
                      </a:solidFill>
                      <a:prstDash val="solid"/>
                      <a:round/>
                      <a:headEnd type="none" w="med" len="med"/>
                      <a:tailEnd type="none" w="med" len="med"/>
                    </a:lnL>
                  </a:tcPr>
                </a:tc>
                <a:tc>
                  <a:txBody>
                    <a:bodyPr/>
                    <a:lstStyle/>
                    <a:p>
                      <a:r>
                        <a:rPr lang="en-US" sz="1400" dirty="0"/>
                        <a:t>August 1 – August 8, 2022</a:t>
                      </a:r>
                    </a:p>
                  </a:txBody>
                  <a:tcPr/>
                </a:tc>
                <a:extLst>
                  <a:ext uri="{0D108BD9-81ED-4DB2-BD59-A6C34878D82A}">
                    <a16:rowId xmlns:a16="http://schemas.microsoft.com/office/drawing/2014/main" val="2566977879"/>
                  </a:ext>
                </a:extLst>
              </a:tr>
              <a:tr h="469089">
                <a:tc>
                  <a:txBody>
                    <a:bodyPr/>
                    <a:lstStyle/>
                    <a:p>
                      <a:r>
                        <a:rPr lang="en-US" sz="1400" dirty="0"/>
                        <a:t>2</a:t>
                      </a:r>
                    </a:p>
                  </a:txBody>
                  <a:tcPr>
                    <a:lnR w="12700" cap="flat" cmpd="sng" algn="ctr">
                      <a:solidFill>
                        <a:schemeClr val="tx1"/>
                      </a:solidFill>
                      <a:prstDash val="solid"/>
                      <a:round/>
                      <a:headEnd type="none" w="med" len="med"/>
                      <a:tailEnd type="none" w="med" len="med"/>
                    </a:lnR>
                  </a:tcPr>
                </a:tc>
                <a:tc>
                  <a:txBody>
                    <a:bodyPr/>
                    <a:lstStyle/>
                    <a:p>
                      <a:r>
                        <a:rPr lang="en-US" sz="1400" dirty="0"/>
                        <a:t>Second Level Supervisor Approval</a:t>
                      </a:r>
                    </a:p>
                  </a:txBody>
                  <a:tcPr>
                    <a:lnL w="12700" cap="flat" cmpd="sng" algn="ctr">
                      <a:solidFill>
                        <a:schemeClr val="tx1"/>
                      </a:solidFill>
                      <a:prstDash val="solid"/>
                      <a:round/>
                      <a:headEnd type="none" w="med" len="med"/>
                      <a:tailEnd type="none" w="med" len="med"/>
                    </a:lnL>
                  </a:tcPr>
                </a:tc>
                <a:tc>
                  <a:txBody>
                    <a:bodyPr/>
                    <a:lstStyle/>
                    <a:p>
                      <a:r>
                        <a:rPr lang="en-US" sz="1400" dirty="0"/>
                        <a:t>August 9 – August 16, 2022</a:t>
                      </a:r>
                    </a:p>
                  </a:txBody>
                  <a:tcPr/>
                </a:tc>
                <a:extLst>
                  <a:ext uri="{0D108BD9-81ED-4DB2-BD59-A6C34878D82A}">
                    <a16:rowId xmlns:a16="http://schemas.microsoft.com/office/drawing/2014/main" val="1094912419"/>
                  </a:ext>
                </a:extLst>
              </a:tr>
              <a:tr h="543785">
                <a:tc>
                  <a:txBody>
                    <a:bodyPr/>
                    <a:lstStyle/>
                    <a:p>
                      <a:r>
                        <a:rPr lang="en-US" sz="1400" dirty="0"/>
                        <a:t>3</a:t>
                      </a:r>
                    </a:p>
                  </a:txBody>
                  <a:tcPr>
                    <a:lnR w="12700" cap="flat" cmpd="sng" algn="ctr">
                      <a:solidFill>
                        <a:schemeClr val="tx1"/>
                      </a:solidFill>
                      <a:prstDash val="solid"/>
                      <a:round/>
                      <a:headEnd type="none" w="med" len="med"/>
                      <a:tailEnd type="none" w="med" len="med"/>
                    </a:lnR>
                  </a:tcPr>
                </a:tc>
                <a:tc>
                  <a:txBody>
                    <a:bodyPr/>
                    <a:lstStyle/>
                    <a:p>
                      <a:r>
                        <a:rPr lang="en-US" sz="1400" dirty="0"/>
                        <a:t>Supervisor Acknowledges Planning Meeting Occurred</a:t>
                      </a:r>
                    </a:p>
                  </a:txBody>
                  <a:tcPr>
                    <a:lnL w="12700" cap="flat" cmpd="sng" algn="ctr">
                      <a:solidFill>
                        <a:schemeClr val="tx1"/>
                      </a:solidFill>
                      <a:prstDash val="solid"/>
                      <a:round/>
                      <a:headEnd type="none" w="med" len="med"/>
                      <a:tailEnd type="none" w="med" len="med"/>
                    </a:lnL>
                  </a:tcPr>
                </a:tc>
                <a:tc>
                  <a:txBody>
                    <a:bodyPr/>
                    <a:lstStyle/>
                    <a:p>
                      <a:r>
                        <a:rPr lang="en-US" sz="1400" dirty="0"/>
                        <a:t>August 17 – August 31, 2022</a:t>
                      </a:r>
                    </a:p>
                  </a:txBody>
                  <a:tcPr/>
                </a:tc>
                <a:extLst>
                  <a:ext uri="{0D108BD9-81ED-4DB2-BD59-A6C34878D82A}">
                    <a16:rowId xmlns:a16="http://schemas.microsoft.com/office/drawing/2014/main" val="356873897"/>
                  </a:ext>
                </a:extLst>
              </a:tr>
              <a:tr h="469089">
                <a:tc>
                  <a:txBody>
                    <a:bodyPr/>
                    <a:lstStyle/>
                    <a:p>
                      <a:r>
                        <a:rPr lang="en-US" sz="1400" dirty="0"/>
                        <a:t>4</a:t>
                      </a:r>
                    </a:p>
                  </a:txBody>
                  <a:tcPr>
                    <a:lnR w="12700" cap="flat" cmpd="sng" algn="ctr">
                      <a:solidFill>
                        <a:schemeClr val="tx1"/>
                      </a:solidFill>
                      <a:prstDash val="solid"/>
                      <a:round/>
                      <a:headEnd type="none" w="med" len="med"/>
                      <a:tailEnd type="none" w="med" len="med"/>
                    </a:lnR>
                  </a:tcPr>
                </a:tc>
                <a:tc>
                  <a:txBody>
                    <a:bodyPr/>
                    <a:lstStyle/>
                    <a:p>
                      <a:r>
                        <a:rPr lang="en-US" sz="1400" dirty="0"/>
                        <a:t>Employee Acknowledges PES Plan</a:t>
                      </a:r>
                    </a:p>
                  </a:txBody>
                  <a:tcPr>
                    <a:lnL w="12700" cap="flat" cmpd="sng" algn="ctr">
                      <a:solidFill>
                        <a:schemeClr val="tx1"/>
                      </a:solidFill>
                      <a:prstDash val="solid"/>
                      <a:round/>
                      <a:headEnd type="none" w="med" len="med"/>
                      <a:tailEnd type="none" w="med" len="med"/>
                    </a:lnL>
                  </a:tcPr>
                </a:tc>
                <a:tc>
                  <a:txBody>
                    <a:bodyPr/>
                    <a:lstStyle/>
                    <a:p>
                      <a:r>
                        <a:rPr lang="en-US" sz="1400" dirty="0"/>
                        <a:t>September 1 – September 9, 2022</a:t>
                      </a:r>
                    </a:p>
                  </a:txBody>
                  <a:tcPr/>
                </a:tc>
                <a:extLst>
                  <a:ext uri="{0D108BD9-81ED-4DB2-BD59-A6C34878D82A}">
                    <a16:rowId xmlns:a16="http://schemas.microsoft.com/office/drawing/2014/main" val="58395596"/>
                  </a:ext>
                </a:extLst>
              </a:tr>
              <a:tr h="319874">
                <a:tc>
                  <a:txBody>
                    <a:bodyPr/>
                    <a:lstStyle/>
                    <a:p>
                      <a:r>
                        <a:rPr lang="en-US" sz="1400" dirty="0"/>
                        <a:t>5</a:t>
                      </a:r>
                    </a:p>
                  </a:txBody>
                  <a:tcPr>
                    <a:lnR w="12700" cap="flat" cmpd="sng" algn="ctr">
                      <a:solidFill>
                        <a:schemeClr val="tx1"/>
                      </a:solidFill>
                      <a:prstDash val="solid"/>
                      <a:round/>
                      <a:headEnd type="none" w="med" len="med"/>
                      <a:tailEnd type="none" w="med" len="med"/>
                    </a:lnR>
                  </a:tcPr>
                </a:tc>
                <a:tc>
                  <a:txBody>
                    <a:bodyPr/>
                    <a:lstStyle/>
                    <a:p>
                      <a:r>
                        <a:rPr lang="en-US" sz="1400" dirty="0"/>
                        <a:t>HRM Reviews and Approves</a:t>
                      </a:r>
                    </a:p>
                  </a:txBody>
                  <a:tcPr>
                    <a:lnL w="12700" cap="flat" cmpd="sng" algn="ctr">
                      <a:solidFill>
                        <a:schemeClr val="tx1"/>
                      </a:solidFill>
                      <a:prstDash val="solid"/>
                      <a:round/>
                      <a:headEnd type="none" w="med" len="med"/>
                      <a:tailEnd type="none" w="med" len="med"/>
                    </a:lnL>
                  </a:tcPr>
                </a:tc>
                <a:tc>
                  <a:txBody>
                    <a:bodyPr/>
                    <a:lstStyle/>
                    <a:p>
                      <a:endParaRPr lang="en-US" sz="1400" dirty="0"/>
                    </a:p>
                  </a:txBody>
                  <a:tcPr/>
                </a:tc>
                <a:extLst>
                  <a:ext uri="{0D108BD9-81ED-4DB2-BD59-A6C34878D82A}">
                    <a16:rowId xmlns:a16="http://schemas.microsoft.com/office/drawing/2014/main" val="2196189368"/>
                  </a:ext>
                </a:extLst>
              </a:tr>
            </a:tbl>
          </a:graphicData>
        </a:graphic>
      </p:graphicFrame>
      <p:sp>
        <p:nvSpPr>
          <p:cNvPr id="11" name="TextBox 10">
            <a:extLst>
              <a:ext uri="{FF2B5EF4-FFF2-40B4-BE49-F238E27FC236}">
                <a16:creationId xmlns:a16="http://schemas.microsoft.com/office/drawing/2014/main" id="{02BE462E-7F8F-0A0A-7709-9BE8B51856FE}"/>
              </a:ext>
            </a:extLst>
          </p:cNvPr>
          <p:cNvSpPr txBox="1"/>
          <p:nvPr/>
        </p:nvSpPr>
        <p:spPr>
          <a:xfrm rot="16200000">
            <a:off x="-215863" y="5092662"/>
            <a:ext cx="1653903" cy="307777"/>
          </a:xfrm>
          <a:prstGeom prst="rect">
            <a:avLst/>
          </a:prstGeom>
          <a:noFill/>
        </p:spPr>
        <p:txBody>
          <a:bodyPr wrap="square" rtlCol="0">
            <a:spAutoFit/>
          </a:bodyPr>
          <a:lstStyle/>
          <a:p>
            <a:pPr algn="ctr"/>
            <a:r>
              <a:rPr lang="en-US" sz="1400" b="1" dirty="0"/>
              <a:t>2022-2023 PES</a:t>
            </a:r>
          </a:p>
        </p:txBody>
      </p:sp>
      <p:sp>
        <p:nvSpPr>
          <p:cNvPr id="9" name="Title 1">
            <a:extLst>
              <a:ext uri="{FF2B5EF4-FFF2-40B4-BE49-F238E27FC236}">
                <a16:creationId xmlns:a16="http://schemas.microsoft.com/office/drawing/2014/main" id="{4ECB9664-FAB2-0834-A57D-8FD47770D755}"/>
              </a:ext>
            </a:extLst>
          </p:cNvPr>
          <p:cNvSpPr txBox="1">
            <a:spLocks/>
          </p:cNvSpPr>
          <p:nvPr/>
        </p:nvSpPr>
        <p:spPr>
          <a:xfrm>
            <a:off x="5410200" y="152401"/>
            <a:ext cx="3581399" cy="838199"/>
          </a:xfrm>
          <a:prstGeom prst="rect">
            <a:avLst/>
          </a:prstGeom>
        </p:spPr>
        <p:txBody>
          <a:bodyPr/>
          <a:lstStyle>
            <a:lvl1pPr>
              <a:defRPr>
                <a:latin typeface="+mj-lt"/>
                <a:ea typeface="+mj-ea"/>
                <a:cs typeface="+mj-cs"/>
              </a:defRPr>
            </a:lvl1pPr>
          </a:lstStyle>
          <a:p>
            <a:pPr algn="r" rtl="0"/>
            <a:r>
              <a:rPr lang="en-US" sz="2400" b="1" kern="0" dirty="0">
                <a:solidFill>
                  <a:srgbClr val="4C216D"/>
                </a:solidFill>
              </a:rPr>
              <a:t>HRM Talent Development</a:t>
            </a:r>
            <a:br>
              <a:rPr lang="en-US" sz="2400" b="1" kern="0" dirty="0">
                <a:solidFill>
                  <a:srgbClr val="4C216D"/>
                </a:solidFill>
              </a:rPr>
            </a:br>
            <a:r>
              <a:rPr lang="en-US" sz="1600" kern="0" dirty="0">
                <a:solidFill>
                  <a:srgbClr val="4C216D"/>
                </a:solidFill>
                <a:hlinkClick r:id="rId3"/>
              </a:rPr>
              <a:t>TalentDevelopment@lsuhsc.edu</a:t>
            </a:r>
            <a:r>
              <a:rPr lang="en-US" sz="1600" kern="0" dirty="0">
                <a:solidFill>
                  <a:srgbClr val="4C216D"/>
                </a:solidFill>
              </a:rPr>
              <a:t> </a:t>
            </a:r>
            <a:endParaRPr lang="en-US" kern="0" dirty="0">
              <a:solidFill>
                <a:sysClr val="windowText" lastClr="000000"/>
              </a:solidFill>
            </a:endParaRPr>
          </a:p>
        </p:txBody>
      </p:sp>
      <p:sp>
        <p:nvSpPr>
          <p:cNvPr id="2" name="TextBox 1">
            <a:extLst>
              <a:ext uri="{FF2B5EF4-FFF2-40B4-BE49-F238E27FC236}">
                <a16:creationId xmlns:a16="http://schemas.microsoft.com/office/drawing/2014/main" id="{25C1DD85-758F-A165-3789-588BC854D365}"/>
              </a:ext>
            </a:extLst>
          </p:cNvPr>
          <p:cNvSpPr txBox="1"/>
          <p:nvPr/>
        </p:nvSpPr>
        <p:spPr>
          <a:xfrm>
            <a:off x="914399" y="1689122"/>
            <a:ext cx="7315200" cy="2031325"/>
          </a:xfrm>
          <a:prstGeom prst="rect">
            <a:avLst/>
          </a:prstGeom>
          <a:noFill/>
        </p:spPr>
        <p:txBody>
          <a:bodyPr wrap="square" rtlCol="0">
            <a:spAutoFit/>
          </a:bodyPr>
          <a:lstStyle/>
          <a:p>
            <a:pPr marL="285750" indent="-285750">
              <a:buFont typeface="Arial" panose="020B0604020202020204" pitchFamily="34" charset="0"/>
              <a:buChar char="•"/>
            </a:pPr>
            <a:r>
              <a:rPr lang="en-US" sz="1400" dirty="0"/>
              <a:t>Planning Process is open. Employee Plans due </a:t>
            </a:r>
            <a:r>
              <a:rPr lang="en-US" sz="1400" b="1" u="sng" dirty="0">
                <a:solidFill>
                  <a:srgbClr val="FF0000"/>
                </a:solidFill>
              </a:rPr>
              <a:t>September 9, 2022.</a:t>
            </a:r>
          </a:p>
          <a:p>
            <a:pPr marL="285750" indent="-285750">
              <a:buFont typeface="Arial" panose="020B0604020202020204" pitchFamily="34" charset="0"/>
              <a:buChar char="•"/>
            </a:pPr>
            <a:r>
              <a:rPr lang="en-US" sz="1400" dirty="0"/>
              <a:t>To formulate an equitable plan, Talent Development suggests remembering some key best practices in mind!</a:t>
            </a:r>
          </a:p>
          <a:p>
            <a:pPr marL="742950" lvl="1" indent="-285750">
              <a:buFont typeface="Arial" panose="020B0604020202020204" pitchFamily="34" charset="0"/>
              <a:buChar char="•"/>
            </a:pPr>
            <a:r>
              <a:rPr lang="en-US" sz="1400" b="0" i="0" u="none" strike="noStrike" baseline="0" dirty="0">
                <a:solidFill>
                  <a:srgbClr val="000000"/>
                </a:solidFill>
                <a:latin typeface="Calibri" panose="020F0502020204030204" pitchFamily="34" charset="0"/>
              </a:rPr>
              <a:t>Do not include any medical information in a planning.</a:t>
            </a:r>
          </a:p>
          <a:p>
            <a:pPr marL="742950" lvl="1" indent="-285750">
              <a:buFont typeface="Arial" panose="020B0604020202020204" pitchFamily="34" charset="0"/>
              <a:buChar char="•"/>
            </a:pPr>
            <a:r>
              <a:rPr lang="en-US" sz="1400" b="0" i="0" u="none" strike="noStrike" baseline="0" dirty="0">
                <a:solidFill>
                  <a:srgbClr val="000000"/>
                </a:solidFill>
                <a:latin typeface="Calibri" panose="020F0502020204030204" pitchFamily="34" charset="0"/>
              </a:rPr>
              <a:t>When formulating these expectations, follow the </a:t>
            </a:r>
            <a:r>
              <a:rPr lang="en-US" sz="1400" b="1" i="0" u="sng" strike="noStrike" baseline="0" dirty="0">
                <a:solidFill>
                  <a:srgbClr val="000000"/>
                </a:solidFill>
                <a:latin typeface="Calibri" panose="020F0502020204030204" pitchFamily="34" charset="0"/>
              </a:rPr>
              <a:t>SMART</a:t>
            </a:r>
            <a:r>
              <a:rPr lang="en-US" sz="1400" b="0" i="0" u="none" strike="noStrike" baseline="0" dirty="0">
                <a:solidFill>
                  <a:srgbClr val="000000"/>
                </a:solidFill>
                <a:latin typeface="Calibri" panose="020F0502020204030204" pitchFamily="34" charset="0"/>
              </a:rPr>
              <a:t> model. Be </a:t>
            </a:r>
            <a:r>
              <a:rPr lang="en-US" sz="1400" b="1" i="0" u="none" strike="noStrike" baseline="0" dirty="0">
                <a:solidFill>
                  <a:srgbClr val="000000"/>
                </a:solidFill>
                <a:latin typeface="Calibri" panose="020F0502020204030204" pitchFamily="34" charset="0"/>
              </a:rPr>
              <a:t>Specific</a:t>
            </a:r>
            <a:r>
              <a:rPr lang="en-US" sz="1400" b="0" i="0" u="none" strike="noStrike" baseline="0" dirty="0">
                <a:solidFill>
                  <a:srgbClr val="000000"/>
                </a:solidFill>
                <a:latin typeface="Calibri" panose="020F0502020204030204" pitchFamily="34" charset="0"/>
              </a:rPr>
              <a:t>, and make goals </a:t>
            </a:r>
            <a:r>
              <a:rPr lang="en-US" sz="1400" b="1" i="0" u="none" strike="noStrike" baseline="0" dirty="0">
                <a:solidFill>
                  <a:srgbClr val="000000"/>
                </a:solidFill>
                <a:latin typeface="Calibri" panose="020F0502020204030204" pitchFamily="34" charset="0"/>
              </a:rPr>
              <a:t>Measurable</a:t>
            </a:r>
            <a:r>
              <a:rPr lang="en-US" sz="1400" b="0" i="0" u="none" strike="noStrike" baseline="0" dirty="0">
                <a:solidFill>
                  <a:srgbClr val="000000"/>
                </a:solidFill>
                <a:latin typeface="Calibri" panose="020F0502020204030204" pitchFamily="34" charset="0"/>
              </a:rPr>
              <a:t>, </a:t>
            </a:r>
            <a:r>
              <a:rPr lang="en-US" sz="1400" b="1" i="0" u="none" strike="noStrike" baseline="0" dirty="0">
                <a:solidFill>
                  <a:srgbClr val="000000"/>
                </a:solidFill>
                <a:latin typeface="Calibri" panose="020F0502020204030204" pitchFamily="34" charset="0"/>
              </a:rPr>
              <a:t>Attainable</a:t>
            </a:r>
            <a:r>
              <a:rPr lang="en-US" sz="1400" b="0" i="0" u="none" strike="noStrike" baseline="0" dirty="0">
                <a:solidFill>
                  <a:srgbClr val="000000"/>
                </a:solidFill>
                <a:latin typeface="Calibri" panose="020F0502020204030204" pitchFamily="34" charset="0"/>
              </a:rPr>
              <a:t>, </a:t>
            </a:r>
            <a:r>
              <a:rPr lang="en-US" sz="1400" b="1" i="0" u="none" strike="noStrike" baseline="0" dirty="0">
                <a:solidFill>
                  <a:srgbClr val="000000"/>
                </a:solidFill>
                <a:latin typeface="Calibri" panose="020F0502020204030204" pitchFamily="34" charset="0"/>
              </a:rPr>
              <a:t>Realistic</a:t>
            </a:r>
            <a:r>
              <a:rPr lang="en-US" sz="1400" b="0" i="0" u="none" strike="noStrike" baseline="0" dirty="0">
                <a:solidFill>
                  <a:srgbClr val="000000"/>
                </a:solidFill>
                <a:latin typeface="Calibri" panose="020F0502020204030204" pitchFamily="34" charset="0"/>
              </a:rPr>
              <a:t>, and </a:t>
            </a:r>
            <a:r>
              <a:rPr lang="en-US" sz="1400" b="1" i="0" u="none" strike="noStrike" baseline="0" dirty="0">
                <a:solidFill>
                  <a:srgbClr val="000000"/>
                </a:solidFill>
                <a:latin typeface="Calibri" panose="020F0502020204030204" pitchFamily="34" charset="0"/>
              </a:rPr>
              <a:t>Time-Based</a:t>
            </a:r>
            <a:r>
              <a:rPr lang="en-US" sz="1400" b="0" i="0" u="none" strike="noStrike" baseline="0" dirty="0">
                <a:solidFill>
                  <a:srgbClr val="000000"/>
                </a:solidFill>
                <a:latin typeface="Calibri" panose="020F0502020204030204" pitchFamily="34" charset="0"/>
              </a:rPr>
              <a:t>.</a:t>
            </a:r>
          </a:p>
          <a:p>
            <a:pPr marL="742950" lvl="1" indent="-285750">
              <a:buFont typeface="Arial" panose="020B0604020202020204" pitchFamily="34" charset="0"/>
              <a:buChar char="•"/>
            </a:pPr>
            <a:r>
              <a:rPr lang="en-US" sz="1400" dirty="0"/>
              <a:t>Be detailed in describing tasks or behavior expectations!</a:t>
            </a:r>
          </a:p>
          <a:p>
            <a:pPr marL="285750" indent="-285750">
              <a:buFont typeface="Arial" panose="020B0604020202020204" pitchFamily="34" charset="0"/>
              <a:buChar char="•"/>
            </a:pPr>
            <a:r>
              <a:rPr lang="en-US" sz="1400" dirty="0"/>
              <a:t>Provided below are Suggested Milestones to follow to remain on track for completion prior to the deadline!</a:t>
            </a:r>
          </a:p>
        </p:txBody>
      </p:sp>
    </p:spTree>
    <p:extLst>
      <p:ext uri="{BB962C8B-B14F-4D97-AF65-F5344CB8AC3E}">
        <p14:creationId xmlns:p14="http://schemas.microsoft.com/office/powerpoint/2010/main" val="557195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E5892-A803-7313-CF05-9013404D3ABC}"/>
              </a:ext>
            </a:extLst>
          </p:cNvPr>
          <p:cNvSpPr>
            <a:spLocks noGrp="1"/>
          </p:cNvSpPr>
          <p:nvPr>
            <p:ph type="title"/>
          </p:nvPr>
        </p:nvSpPr>
        <p:spPr>
          <a:xfrm>
            <a:off x="38100" y="1219200"/>
            <a:ext cx="8562085" cy="615553"/>
          </a:xfrm>
        </p:spPr>
        <p:txBody>
          <a:bodyPr/>
          <a:lstStyle/>
          <a:p>
            <a:r>
              <a:rPr lang="en-US" sz="2000" dirty="0"/>
              <a:t>Promotions &amp; Title Changes for State Civil Service </a:t>
            </a:r>
            <a:br>
              <a:rPr lang="en-US" sz="2000" dirty="0"/>
            </a:br>
            <a:r>
              <a:rPr lang="en-US" sz="2000" dirty="0"/>
              <a:t>Classified Employees – </a:t>
            </a:r>
            <a:r>
              <a:rPr lang="en-US" sz="2000" dirty="0">
                <a:solidFill>
                  <a:srgbClr val="7030A0"/>
                </a:solidFill>
              </a:rPr>
              <a:t>Supervisor’s Guide</a:t>
            </a:r>
          </a:p>
        </p:txBody>
      </p:sp>
      <p:sp>
        <p:nvSpPr>
          <p:cNvPr id="4" name="Slide Number Placeholder 3">
            <a:extLst>
              <a:ext uri="{FF2B5EF4-FFF2-40B4-BE49-F238E27FC236}">
                <a16:creationId xmlns:a16="http://schemas.microsoft.com/office/drawing/2014/main" id="{AA41B606-7692-4A7D-97FF-FE901EEA359F}"/>
              </a:ext>
            </a:extLst>
          </p:cNvPr>
          <p:cNvSpPr>
            <a:spLocks noGrp="1"/>
          </p:cNvSpPr>
          <p:nvPr>
            <p:ph type="sldNum" sz="quarter" idx="7"/>
          </p:nvPr>
        </p:nvSpPr>
        <p:spPr/>
        <p:txBody>
          <a:bodyPr/>
          <a:lstStyle/>
          <a:p>
            <a:fld id="{B6F15528-21DE-4FAA-801E-634DDDAF4B2B}" type="slidenum">
              <a:rPr lang="en-US" smtClean="0"/>
              <a:t>14</a:t>
            </a:fld>
            <a:endParaRPr lang="en-US"/>
          </a:p>
        </p:txBody>
      </p:sp>
      <p:sp>
        <p:nvSpPr>
          <p:cNvPr id="5" name="Title 1">
            <a:extLst>
              <a:ext uri="{FF2B5EF4-FFF2-40B4-BE49-F238E27FC236}">
                <a16:creationId xmlns:a16="http://schemas.microsoft.com/office/drawing/2014/main" id="{CA05EBC9-8362-F3A5-AE23-B376024D24C5}"/>
              </a:ext>
            </a:extLst>
          </p:cNvPr>
          <p:cNvSpPr txBox="1">
            <a:spLocks/>
          </p:cNvSpPr>
          <p:nvPr/>
        </p:nvSpPr>
        <p:spPr>
          <a:xfrm>
            <a:off x="5410200" y="152401"/>
            <a:ext cx="3581399" cy="838199"/>
          </a:xfrm>
          <a:prstGeom prst="rect">
            <a:avLst/>
          </a:prstGeom>
        </p:spPr>
        <p:txBody>
          <a:bodyPr/>
          <a:lstStyle>
            <a:lvl1pPr>
              <a:defRPr>
                <a:latin typeface="+mj-lt"/>
                <a:ea typeface="+mj-ea"/>
                <a:cs typeface="+mj-cs"/>
              </a:defRPr>
            </a:lvl1pPr>
          </a:lstStyle>
          <a:p>
            <a:pPr algn="r" rtl="0"/>
            <a:r>
              <a:rPr lang="en-US" sz="2400" b="1" kern="0" dirty="0">
                <a:solidFill>
                  <a:srgbClr val="4C216D"/>
                </a:solidFill>
              </a:rPr>
              <a:t>HRM Talent Development</a:t>
            </a:r>
            <a:br>
              <a:rPr lang="en-US" sz="2400" b="1" kern="0" dirty="0">
                <a:solidFill>
                  <a:srgbClr val="4C216D"/>
                </a:solidFill>
              </a:rPr>
            </a:br>
            <a:r>
              <a:rPr lang="en-US" sz="1600" kern="0" dirty="0">
                <a:solidFill>
                  <a:srgbClr val="4C216D"/>
                </a:solidFill>
                <a:hlinkClick r:id="rId2"/>
              </a:rPr>
              <a:t>TalentDevelopment@lsuhsc.edu</a:t>
            </a:r>
            <a:r>
              <a:rPr lang="en-US" sz="1600" kern="0" dirty="0">
                <a:solidFill>
                  <a:srgbClr val="4C216D"/>
                </a:solidFill>
              </a:rPr>
              <a:t> </a:t>
            </a:r>
            <a:endParaRPr lang="en-US" kern="0" dirty="0">
              <a:solidFill>
                <a:sysClr val="windowText" lastClr="000000"/>
              </a:solidFill>
            </a:endParaRPr>
          </a:p>
        </p:txBody>
      </p:sp>
      <p:pic>
        <p:nvPicPr>
          <p:cNvPr id="7" name="Picture 6">
            <a:extLst>
              <a:ext uri="{FF2B5EF4-FFF2-40B4-BE49-F238E27FC236}">
                <a16:creationId xmlns:a16="http://schemas.microsoft.com/office/drawing/2014/main" id="{0EB90BF5-5714-1399-DA56-C345EACDA47D}"/>
              </a:ext>
            </a:extLst>
          </p:cNvPr>
          <p:cNvPicPr>
            <a:picLocks noChangeAspect="1"/>
          </p:cNvPicPr>
          <p:nvPr/>
        </p:nvPicPr>
        <p:blipFill>
          <a:blip r:embed="rId3"/>
          <a:stretch>
            <a:fillRect/>
          </a:stretch>
        </p:blipFill>
        <p:spPr>
          <a:xfrm>
            <a:off x="1146887" y="1853803"/>
            <a:ext cx="6850226" cy="4562237"/>
          </a:xfrm>
          <a:prstGeom prst="rect">
            <a:avLst/>
          </a:prstGeom>
        </p:spPr>
      </p:pic>
    </p:spTree>
    <p:extLst>
      <p:ext uri="{BB962C8B-B14F-4D97-AF65-F5344CB8AC3E}">
        <p14:creationId xmlns:p14="http://schemas.microsoft.com/office/powerpoint/2010/main" val="786590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228600" y="5292981"/>
            <a:ext cx="8762999" cy="923330"/>
          </a:xfrm>
        </p:spPr>
        <p:txBody>
          <a:bodyPr/>
          <a:lstStyle/>
          <a:p>
            <a:r>
              <a:rPr lang="en-US" sz="2000" b="1" u="sng" dirty="0">
                <a:solidFill>
                  <a:srgbClr val="7030A0"/>
                </a:solidFill>
              </a:rPr>
              <a:t>Quick Poll!</a:t>
            </a:r>
          </a:p>
          <a:p>
            <a:r>
              <a:rPr lang="en-US" sz="2000" dirty="0"/>
              <a:t>As it stands, does your department practice conducting a formal exit interview when your employees are leaving a position?</a:t>
            </a:r>
          </a:p>
        </p:txBody>
      </p:sp>
      <p:sp>
        <p:nvSpPr>
          <p:cNvPr id="3" name="Rectangle 2"/>
          <p:cNvSpPr/>
          <p:nvPr/>
        </p:nvSpPr>
        <p:spPr>
          <a:xfrm>
            <a:off x="228600" y="1389087"/>
            <a:ext cx="5181600" cy="523220"/>
          </a:xfrm>
          <a:prstGeom prst="rect">
            <a:avLst/>
          </a:prstGeom>
        </p:spPr>
        <p:txBody>
          <a:bodyPr wrap="square">
            <a:spAutoFit/>
          </a:bodyPr>
          <a:lstStyle/>
          <a:p>
            <a:r>
              <a:rPr lang="en-US" sz="2800" b="1" dirty="0"/>
              <a:t>Supervisor Training Series</a:t>
            </a:r>
          </a:p>
        </p:txBody>
      </p:sp>
      <p:sp>
        <p:nvSpPr>
          <p:cNvPr id="5" name="Title 1">
            <a:extLst>
              <a:ext uri="{FF2B5EF4-FFF2-40B4-BE49-F238E27FC236}">
                <a16:creationId xmlns:a16="http://schemas.microsoft.com/office/drawing/2014/main" id="{31D9D039-A781-44B8-96C0-EC55C734AA8D}"/>
              </a:ext>
            </a:extLst>
          </p:cNvPr>
          <p:cNvSpPr txBox="1">
            <a:spLocks/>
          </p:cNvSpPr>
          <p:nvPr/>
        </p:nvSpPr>
        <p:spPr>
          <a:xfrm>
            <a:off x="5410200" y="152401"/>
            <a:ext cx="3581399" cy="838199"/>
          </a:xfrm>
          <a:prstGeom prst="rect">
            <a:avLst/>
          </a:prstGeom>
        </p:spPr>
        <p:txBody>
          <a:bodyPr/>
          <a:lstStyle>
            <a:lvl1pPr>
              <a:defRPr>
                <a:latin typeface="+mj-lt"/>
                <a:ea typeface="+mj-ea"/>
                <a:cs typeface="+mj-cs"/>
              </a:defRPr>
            </a:lvl1pPr>
          </a:lstStyle>
          <a:p>
            <a:pPr algn="r" rtl="0"/>
            <a:r>
              <a:rPr lang="en-US" sz="2400" b="1" kern="0" dirty="0">
                <a:solidFill>
                  <a:srgbClr val="4C216D"/>
                </a:solidFill>
              </a:rPr>
              <a:t>HRM Talent Development</a:t>
            </a:r>
            <a:br>
              <a:rPr lang="en-US" sz="2400" b="1" kern="0" dirty="0">
                <a:solidFill>
                  <a:srgbClr val="4C216D"/>
                </a:solidFill>
              </a:rPr>
            </a:br>
            <a:r>
              <a:rPr lang="en-US" sz="1600" kern="0" dirty="0">
                <a:solidFill>
                  <a:srgbClr val="4C216D"/>
                </a:solidFill>
                <a:hlinkClick r:id="rId3"/>
              </a:rPr>
              <a:t>TalentDevelopment@lsuhsc.edu</a:t>
            </a:r>
            <a:r>
              <a:rPr lang="en-US" sz="1600" kern="0" dirty="0">
                <a:solidFill>
                  <a:srgbClr val="4C216D"/>
                </a:solidFill>
              </a:rPr>
              <a:t> </a:t>
            </a:r>
            <a:endParaRPr lang="en-US" kern="0" dirty="0">
              <a:solidFill>
                <a:sysClr val="windowText" lastClr="000000"/>
              </a:solidFill>
            </a:endParaRPr>
          </a:p>
        </p:txBody>
      </p:sp>
      <p:sp>
        <p:nvSpPr>
          <p:cNvPr id="6" name="Slide Number Placeholder 5">
            <a:extLst>
              <a:ext uri="{FF2B5EF4-FFF2-40B4-BE49-F238E27FC236}">
                <a16:creationId xmlns:a16="http://schemas.microsoft.com/office/drawing/2014/main" id="{44EB3AD3-91DD-439D-8958-2704711F691F}"/>
              </a:ext>
            </a:extLst>
          </p:cNvPr>
          <p:cNvSpPr>
            <a:spLocks noGrp="1"/>
          </p:cNvSpPr>
          <p:nvPr>
            <p:ph type="sldNum" sz="quarter" idx="7"/>
          </p:nvPr>
        </p:nvSpPr>
        <p:spPr/>
        <p:txBody>
          <a:bodyPr/>
          <a:lstStyle/>
          <a:p>
            <a:fld id="{B6F15528-21DE-4FAA-801E-634DDDAF4B2B}" type="slidenum">
              <a:rPr lang="en-US" smtClean="0"/>
              <a:t>15</a:t>
            </a:fld>
            <a:endParaRPr lang="en-US"/>
          </a:p>
        </p:txBody>
      </p:sp>
      <p:sp>
        <p:nvSpPr>
          <p:cNvPr id="7" name="TextBox 6">
            <a:extLst>
              <a:ext uri="{FF2B5EF4-FFF2-40B4-BE49-F238E27FC236}">
                <a16:creationId xmlns:a16="http://schemas.microsoft.com/office/drawing/2014/main" id="{F32BB5CD-1E33-EEA6-8FA6-FE7CDDBADAD6}"/>
              </a:ext>
            </a:extLst>
          </p:cNvPr>
          <p:cNvSpPr txBox="1"/>
          <p:nvPr/>
        </p:nvSpPr>
        <p:spPr>
          <a:xfrm>
            <a:off x="228600" y="2310794"/>
            <a:ext cx="8762999" cy="2585323"/>
          </a:xfrm>
          <a:prstGeom prst="rect">
            <a:avLst/>
          </a:prstGeom>
          <a:noFill/>
        </p:spPr>
        <p:txBody>
          <a:bodyPr wrap="square">
            <a:spAutoFit/>
          </a:bodyPr>
          <a:lstStyle/>
          <a:p>
            <a:r>
              <a:rPr lang="en-US" sz="1800" b="0" i="0" u="none" strike="noStrike" baseline="0" dirty="0">
                <a:solidFill>
                  <a:srgbClr val="000000"/>
                </a:solidFill>
                <a:latin typeface="Calibri" panose="020F0502020204030204" pitchFamily="34" charset="0"/>
              </a:rPr>
              <a:t>Talent Development is currently developing a comprehensive Supervisor Training Series to assist our supervisors in understanding and properly executing various processes they will need to conduct in their supervisory role that may require training/guidance.</a:t>
            </a:r>
          </a:p>
          <a:p>
            <a:endParaRPr lang="en-US"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Some e</a:t>
            </a:r>
            <a:r>
              <a:rPr lang="en-US" sz="1800" b="0" i="0" u="none" strike="noStrike" baseline="0" dirty="0">
                <a:solidFill>
                  <a:srgbClr val="000000"/>
                </a:solidFill>
                <a:latin typeface="Calibri" panose="020F0502020204030204" pitchFamily="34" charset="0"/>
              </a:rPr>
              <a:t>xamples include:</a:t>
            </a:r>
          </a:p>
          <a:p>
            <a:pPr marL="285750" indent="-285750">
              <a:buFont typeface="Arial" panose="020B0604020202020204" pitchFamily="34" charset="0"/>
              <a:buChar char="•"/>
            </a:pPr>
            <a:r>
              <a:rPr lang="en-US" sz="1800" b="0" i="0" u="none" strike="noStrike" baseline="0" dirty="0">
                <a:solidFill>
                  <a:srgbClr val="000000"/>
                </a:solidFill>
                <a:latin typeface="Calibri" panose="020F0502020204030204" pitchFamily="34" charset="0"/>
              </a:rPr>
              <a:t>Posting a new position on PeopleAdmin</a:t>
            </a:r>
          </a:p>
          <a:p>
            <a:pPr marL="285750" indent="-285750">
              <a:buFont typeface="Arial" panose="020B0604020202020204" pitchFamily="34" charset="0"/>
              <a:buChar char="•"/>
            </a:pPr>
            <a:r>
              <a:rPr lang="en-US" sz="1800" b="0" i="0" u="none" strike="noStrike" baseline="0" dirty="0">
                <a:solidFill>
                  <a:srgbClr val="000000"/>
                </a:solidFill>
                <a:latin typeface="Calibri" panose="020F0502020204030204" pitchFamily="34" charset="0"/>
              </a:rPr>
              <a:t>How to properly complete a new hire packet</a:t>
            </a:r>
          </a:p>
          <a:p>
            <a:pPr marL="285750" indent="-285750">
              <a:buFont typeface="Arial" panose="020B0604020202020204" pitchFamily="34" charset="0"/>
              <a:buChar char="•"/>
            </a:pPr>
            <a:r>
              <a:rPr lang="en-US" sz="1800" b="0" i="0" u="none" strike="noStrike" baseline="0" dirty="0">
                <a:solidFill>
                  <a:srgbClr val="000000"/>
                </a:solidFill>
                <a:latin typeface="Calibri" panose="020F0502020204030204" pitchFamily="34" charset="0"/>
              </a:rPr>
              <a:t>Information about FMLA, ADA, etc.</a:t>
            </a:r>
          </a:p>
          <a:p>
            <a:pPr marL="285750" indent="-285750">
              <a:buFont typeface="Arial" panose="020B0604020202020204" pitchFamily="34" charset="0"/>
              <a:buChar char="•"/>
            </a:pPr>
            <a:r>
              <a:rPr lang="en-US" dirty="0">
                <a:solidFill>
                  <a:srgbClr val="000000"/>
                </a:solidFill>
                <a:latin typeface="Calibri" panose="020F0502020204030204" pitchFamily="34" charset="0"/>
              </a:rPr>
              <a:t>Best Practices for conducting performance evaluations.</a:t>
            </a:r>
            <a:endParaRPr lang="en-US" sz="1800" b="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098537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99A1AF2A-8D57-4A8F-A668-D65724B708E4}"/>
              </a:ext>
            </a:extLst>
          </p:cNvPr>
          <p:cNvSpPr txBox="1"/>
          <p:nvPr/>
        </p:nvSpPr>
        <p:spPr>
          <a:xfrm>
            <a:off x="533500" y="4495800"/>
            <a:ext cx="7086500" cy="1009892"/>
          </a:xfrm>
          <a:prstGeom prst="rect">
            <a:avLst/>
          </a:prstGeom>
        </p:spPr>
        <p:txBody>
          <a:bodyPr vert="horz" wrap="square" lIns="0" tIns="12065" rIns="0" bIns="0" rtlCol="0">
            <a:spAutoFit/>
          </a:bodyPr>
          <a:lstStyle/>
          <a:p>
            <a:pPr marL="12700">
              <a:lnSpc>
                <a:spcPct val="100000"/>
              </a:lnSpc>
              <a:spcBef>
                <a:spcPts val="95"/>
              </a:spcBef>
            </a:pPr>
            <a:r>
              <a:rPr lang="en-US" sz="4400" b="1" spc="-10" dirty="0">
                <a:solidFill>
                  <a:srgbClr val="451D7A"/>
                </a:solidFill>
                <a:latin typeface="Arial" panose="020B0604020202020204" pitchFamily="34" charset="0"/>
                <a:cs typeface="Arial" panose="020B0604020202020204" pitchFamily="34" charset="0"/>
              </a:rPr>
              <a:t>HRM Talent Acquisition</a:t>
            </a:r>
          </a:p>
          <a:p>
            <a:pPr marL="12700">
              <a:spcBef>
                <a:spcPts val="95"/>
              </a:spcBef>
            </a:pPr>
            <a:r>
              <a:rPr lang="en-US" sz="2000" spc="-10" dirty="0">
                <a:solidFill>
                  <a:srgbClr val="451D7A"/>
                </a:solidFill>
                <a:latin typeface="Arial" panose="020B0604020202020204" pitchFamily="34" charset="0"/>
                <a:cs typeface="Arial" panose="020B0604020202020204" pitchFamily="34" charset="0"/>
              </a:rPr>
              <a:t>Shauna Caputo, </a:t>
            </a:r>
            <a:r>
              <a:rPr lang="en-US" sz="2000" i="1" spc="-10" dirty="0">
                <a:solidFill>
                  <a:srgbClr val="451D7A"/>
                </a:solidFill>
                <a:latin typeface="Arial" panose="020B0604020202020204" pitchFamily="34" charset="0"/>
                <a:cs typeface="Arial" panose="020B0604020202020204" pitchFamily="34" charset="0"/>
              </a:rPr>
              <a:t>Talent Acquisition Manager</a:t>
            </a:r>
            <a:endParaRPr sz="2000" i="1" spc="-10" dirty="0">
              <a:solidFill>
                <a:srgbClr val="451D7A"/>
              </a:solidFill>
              <a:latin typeface="Arial" panose="020B0604020202020204" pitchFamily="34" charset="0"/>
              <a:cs typeface="Arial" panose="020B0604020202020204" pitchFamily="34" charset="0"/>
            </a:endParaRPr>
          </a:p>
        </p:txBody>
      </p:sp>
      <p:sp>
        <p:nvSpPr>
          <p:cNvPr id="2" name="Rectangle 1">
            <a:hlinkClick r:id="rId2" action="ppaction://hlinksldjump"/>
            <a:extLst>
              <a:ext uri="{FF2B5EF4-FFF2-40B4-BE49-F238E27FC236}">
                <a16:creationId xmlns:a16="http://schemas.microsoft.com/office/drawing/2014/main" id="{59FBA5C7-61A6-4DED-B9E5-88008B8A2EC8}"/>
              </a:ext>
            </a:extLst>
          </p:cNvPr>
          <p:cNvSpPr/>
          <p:nvPr/>
        </p:nvSpPr>
        <p:spPr>
          <a:xfrm>
            <a:off x="5715000" y="2895600"/>
            <a:ext cx="3429000" cy="100989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5ED4E6F-20E8-488D-BF49-945DD223CDA9}"/>
              </a:ext>
            </a:extLst>
          </p:cNvPr>
          <p:cNvSpPr>
            <a:spLocks noGrp="1"/>
          </p:cNvSpPr>
          <p:nvPr>
            <p:ph type="sldNum" sz="quarter" idx="7"/>
          </p:nvPr>
        </p:nvSpPr>
        <p:spPr/>
        <p:txBody>
          <a:bodyPr/>
          <a:lstStyle/>
          <a:p>
            <a:fld id="{B6F15528-21DE-4FAA-801E-634DDDAF4B2B}" type="slidenum">
              <a:rPr lang="en-US" smtClean="0"/>
              <a:t>16</a:t>
            </a:fld>
            <a:endParaRPr lang="en-US"/>
          </a:p>
        </p:txBody>
      </p:sp>
    </p:spTree>
    <p:extLst>
      <p:ext uri="{BB962C8B-B14F-4D97-AF65-F5344CB8AC3E}">
        <p14:creationId xmlns:p14="http://schemas.microsoft.com/office/powerpoint/2010/main" val="3196219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99A1AF2A-8D57-4A8F-A668-D65724B708E4}"/>
              </a:ext>
            </a:extLst>
          </p:cNvPr>
          <p:cNvSpPr txBox="1"/>
          <p:nvPr/>
        </p:nvSpPr>
        <p:spPr>
          <a:xfrm>
            <a:off x="533500" y="4495800"/>
            <a:ext cx="5943500" cy="1009892"/>
          </a:xfrm>
          <a:prstGeom prst="rect">
            <a:avLst/>
          </a:prstGeom>
        </p:spPr>
        <p:txBody>
          <a:bodyPr vert="horz" wrap="square" lIns="0" tIns="12065" rIns="0" bIns="0" rtlCol="0">
            <a:spAutoFit/>
          </a:bodyPr>
          <a:lstStyle/>
          <a:p>
            <a:pPr marL="12700">
              <a:lnSpc>
                <a:spcPct val="100000"/>
              </a:lnSpc>
              <a:spcBef>
                <a:spcPts val="95"/>
              </a:spcBef>
            </a:pPr>
            <a:r>
              <a:rPr lang="en-US" sz="4400" b="1" spc="-10" dirty="0">
                <a:solidFill>
                  <a:srgbClr val="451D7A"/>
                </a:solidFill>
                <a:latin typeface="Arial" panose="020B0604020202020204" pitchFamily="34" charset="0"/>
                <a:cs typeface="Arial" panose="020B0604020202020204" pitchFamily="34" charset="0"/>
              </a:rPr>
              <a:t>HRM Compensation</a:t>
            </a:r>
          </a:p>
          <a:p>
            <a:pPr marL="12700">
              <a:spcBef>
                <a:spcPts val="95"/>
              </a:spcBef>
            </a:pPr>
            <a:r>
              <a:rPr lang="en-US" sz="2000" spc="-10" dirty="0">
                <a:solidFill>
                  <a:srgbClr val="451D7A"/>
                </a:solidFill>
                <a:latin typeface="Arial" panose="020B0604020202020204" pitchFamily="34" charset="0"/>
                <a:cs typeface="Arial" panose="020B0604020202020204" pitchFamily="34" charset="0"/>
              </a:rPr>
              <a:t>Sara Schexnayder</a:t>
            </a:r>
            <a:r>
              <a:rPr lang="en-US" sz="2000" i="1" spc="-10" dirty="0">
                <a:solidFill>
                  <a:srgbClr val="451D7A"/>
                </a:solidFill>
                <a:latin typeface="Arial" panose="020B0604020202020204" pitchFamily="34" charset="0"/>
                <a:cs typeface="Arial" panose="020B0604020202020204" pitchFamily="34" charset="0"/>
              </a:rPr>
              <a:t>, HRM Compensation Manager</a:t>
            </a:r>
            <a:endParaRPr sz="2000" i="1" spc="-10" dirty="0">
              <a:solidFill>
                <a:srgbClr val="451D7A"/>
              </a:solidFill>
              <a:latin typeface="Arial" panose="020B0604020202020204" pitchFamily="34" charset="0"/>
              <a:cs typeface="Arial" panose="020B0604020202020204" pitchFamily="34" charset="0"/>
            </a:endParaRPr>
          </a:p>
        </p:txBody>
      </p:sp>
      <p:sp>
        <p:nvSpPr>
          <p:cNvPr id="3" name="Rectangle 2">
            <a:hlinkClick r:id="rId2" action="ppaction://hlinksldjump"/>
            <a:extLst>
              <a:ext uri="{FF2B5EF4-FFF2-40B4-BE49-F238E27FC236}">
                <a16:creationId xmlns:a16="http://schemas.microsoft.com/office/drawing/2014/main" id="{DEEA729D-A683-487A-BC25-151DB706FD8B}"/>
              </a:ext>
            </a:extLst>
          </p:cNvPr>
          <p:cNvSpPr/>
          <p:nvPr/>
        </p:nvSpPr>
        <p:spPr>
          <a:xfrm>
            <a:off x="5715000" y="2895600"/>
            <a:ext cx="3429000" cy="100989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101C5850-67B9-45E6-996D-E78A134A9B67}"/>
              </a:ext>
            </a:extLst>
          </p:cNvPr>
          <p:cNvSpPr>
            <a:spLocks noGrp="1"/>
          </p:cNvSpPr>
          <p:nvPr>
            <p:ph type="sldNum" sz="quarter" idx="7"/>
          </p:nvPr>
        </p:nvSpPr>
        <p:spPr/>
        <p:txBody>
          <a:bodyPr/>
          <a:lstStyle/>
          <a:p>
            <a:fld id="{B6F15528-21DE-4FAA-801E-634DDDAF4B2B}" type="slidenum">
              <a:rPr lang="en-US" smtClean="0"/>
              <a:t>17</a:t>
            </a:fld>
            <a:endParaRPr lang="en-US"/>
          </a:p>
        </p:txBody>
      </p:sp>
    </p:spTree>
    <p:extLst>
      <p:ext uri="{BB962C8B-B14F-4D97-AF65-F5344CB8AC3E}">
        <p14:creationId xmlns:p14="http://schemas.microsoft.com/office/powerpoint/2010/main" val="28922579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23455" y="1720840"/>
            <a:ext cx="7758545" cy="830997"/>
          </a:xfrm>
          <a:prstGeom prst="rect">
            <a:avLst/>
          </a:prstGeom>
        </p:spPr>
        <p:txBody>
          <a:bodyPr wrap="square">
            <a:spAutoFit/>
          </a:bodyPr>
          <a:lstStyle/>
          <a:p>
            <a:pPr algn="ctr"/>
            <a:r>
              <a:rPr lang="en-US" sz="2400" b="1" dirty="0">
                <a:solidFill>
                  <a:schemeClr val="tx1">
                    <a:lumMod val="75000"/>
                    <a:lumOff val="25000"/>
                  </a:schemeClr>
                </a:solidFill>
              </a:rPr>
              <a:t>The next Zoom Liaisons Meeting will be held on </a:t>
            </a:r>
            <a:r>
              <a:rPr lang="en-US" sz="2400" b="1" dirty="0">
                <a:solidFill>
                  <a:schemeClr val="accent4">
                    <a:lumMod val="75000"/>
                  </a:schemeClr>
                </a:solidFill>
              </a:rPr>
              <a:t/>
            </a:r>
            <a:br>
              <a:rPr lang="en-US" sz="2400" b="1" dirty="0">
                <a:solidFill>
                  <a:schemeClr val="accent4">
                    <a:lumMod val="75000"/>
                  </a:schemeClr>
                </a:solidFill>
              </a:rPr>
            </a:br>
            <a:r>
              <a:rPr lang="en-US" sz="2400" b="1" dirty="0">
                <a:solidFill>
                  <a:srgbClr val="FF0000"/>
                </a:solidFill>
                <a:highlight>
                  <a:srgbClr val="FFFF00"/>
                </a:highlight>
              </a:rPr>
              <a:t>Thursday, September 15, 2022 (10:00a-11:00a)</a:t>
            </a:r>
            <a:endParaRPr lang="en-US" sz="2400" b="1" dirty="0">
              <a:solidFill>
                <a:schemeClr val="tx1">
                  <a:lumMod val="75000"/>
                  <a:lumOff val="25000"/>
                </a:schemeClr>
              </a:solidFill>
            </a:endParaRPr>
          </a:p>
        </p:txBody>
      </p:sp>
      <p:pic>
        <p:nvPicPr>
          <p:cNvPr id="7" name="Picture 6">
            <a:extLst>
              <a:ext uri="{FF2B5EF4-FFF2-40B4-BE49-F238E27FC236}">
                <a16:creationId xmlns:a16="http://schemas.microsoft.com/office/drawing/2014/main" id="{FBD27748-36E2-4006-8DB7-5F9553E8A4CA}"/>
              </a:ext>
            </a:extLst>
          </p:cNvPr>
          <p:cNvPicPr>
            <a:picLocks noChangeAspect="1"/>
          </p:cNvPicPr>
          <p:nvPr/>
        </p:nvPicPr>
        <p:blipFill>
          <a:blip r:embed="rId2"/>
          <a:stretch>
            <a:fillRect/>
          </a:stretch>
        </p:blipFill>
        <p:spPr>
          <a:xfrm>
            <a:off x="5461977" y="3200400"/>
            <a:ext cx="2920023" cy="2909557"/>
          </a:xfrm>
          <a:prstGeom prst="rect">
            <a:avLst/>
          </a:prstGeom>
        </p:spPr>
      </p:pic>
      <p:sp>
        <p:nvSpPr>
          <p:cNvPr id="8" name="Rectangle 7">
            <a:extLst>
              <a:ext uri="{FF2B5EF4-FFF2-40B4-BE49-F238E27FC236}">
                <a16:creationId xmlns:a16="http://schemas.microsoft.com/office/drawing/2014/main" id="{74035FE9-120E-46A1-896D-917049CA6A79}"/>
              </a:ext>
            </a:extLst>
          </p:cNvPr>
          <p:cNvSpPr/>
          <p:nvPr/>
        </p:nvSpPr>
        <p:spPr>
          <a:xfrm>
            <a:off x="1295400" y="3581400"/>
            <a:ext cx="3988589" cy="2677656"/>
          </a:xfrm>
          <a:prstGeom prst="rect">
            <a:avLst/>
          </a:prstGeom>
        </p:spPr>
        <p:txBody>
          <a:bodyPr wrap="square">
            <a:spAutoFit/>
          </a:bodyPr>
          <a:lstStyle/>
          <a:p>
            <a:pPr algn="just"/>
            <a:r>
              <a:rPr lang="en-US" sz="2400" b="1" dirty="0">
                <a:solidFill>
                  <a:schemeClr val="accent4">
                    <a:lumMod val="75000"/>
                  </a:schemeClr>
                </a:solidFill>
              </a:rPr>
              <a:t>Please let us know if there is a topic that you would like to hear about!</a:t>
            </a:r>
          </a:p>
          <a:p>
            <a:pPr algn="just"/>
            <a:endParaRPr lang="en-US" sz="2400" b="1" dirty="0">
              <a:solidFill>
                <a:schemeClr val="accent4">
                  <a:lumMod val="75000"/>
                </a:schemeClr>
              </a:solidFill>
            </a:endParaRPr>
          </a:p>
          <a:p>
            <a:pPr algn="just"/>
            <a:r>
              <a:rPr lang="en-US" sz="2400" b="1" dirty="0">
                <a:solidFill>
                  <a:schemeClr val="accent4">
                    <a:lumMod val="75000"/>
                  </a:schemeClr>
                </a:solidFill>
              </a:rPr>
              <a:t>MS Forms: </a:t>
            </a:r>
            <a:r>
              <a:rPr lang="en-US" sz="2400" b="1" dirty="0">
                <a:solidFill>
                  <a:srgbClr val="00B0F0"/>
                </a:solidFill>
                <a:hlinkClick r:id="rId3">
                  <a:extLst>
                    <a:ext uri="{A12FA001-AC4F-418D-AE19-62706E023703}">
                      <ahyp:hlinkClr xmlns:ahyp="http://schemas.microsoft.com/office/drawing/2018/hyperlinkcolor" xmlns="" val="tx"/>
                    </a:ext>
                  </a:extLst>
                </a:hlinkClick>
              </a:rPr>
              <a:t>LINK HERE</a:t>
            </a:r>
            <a:endParaRPr lang="en-US" sz="2400" b="1" dirty="0">
              <a:solidFill>
                <a:srgbClr val="00B0F0"/>
              </a:solidFill>
            </a:endParaRPr>
          </a:p>
          <a:p>
            <a:pPr algn="just"/>
            <a:endParaRPr lang="en-US" sz="2400" b="1" dirty="0">
              <a:solidFill>
                <a:schemeClr val="accent4">
                  <a:lumMod val="75000"/>
                </a:schemeClr>
              </a:solidFill>
            </a:endParaRPr>
          </a:p>
          <a:p>
            <a:pPr algn="just"/>
            <a:endParaRPr lang="en-US" sz="2400" b="1" dirty="0">
              <a:solidFill>
                <a:schemeClr val="accent4">
                  <a:lumMod val="75000"/>
                </a:schemeClr>
              </a:solidFill>
            </a:endParaRPr>
          </a:p>
        </p:txBody>
      </p:sp>
      <p:sp>
        <p:nvSpPr>
          <p:cNvPr id="10" name="Slide Number Placeholder 9">
            <a:extLst>
              <a:ext uri="{FF2B5EF4-FFF2-40B4-BE49-F238E27FC236}">
                <a16:creationId xmlns:a16="http://schemas.microsoft.com/office/drawing/2014/main" id="{F53F6E0D-5BF9-4B19-948E-2ECC11506F98}"/>
              </a:ext>
            </a:extLst>
          </p:cNvPr>
          <p:cNvSpPr>
            <a:spLocks noGrp="1"/>
          </p:cNvSpPr>
          <p:nvPr>
            <p:ph type="sldNum" sz="quarter" idx="7"/>
          </p:nvPr>
        </p:nvSpPr>
        <p:spPr/>
        <p:txBody>
          <a:bodyPr/>
          <a:lstStyle/>
          <a:p>
            <a:fld id="{B6F15528-21DE-4FAA-801E-634DDDAF4B2B}" type="slidenum">
              <a:rPr lang="en-US" smtClean="0"/>
              <a:t>18</a:t>
            </a:fld>
            <a:endParaRPr lang="en-US"/>
          </a:p>
        </p:txBody>
      </p:sp>
    </p:spTree>
    <p:extLst>
      <p:ext uri="{BB962C8B-B14F-4D97-AF65-F5344CB8AC3E}">
        <p14:creationId xmlns:p14="http://schemas.microsoft.com/office/powerpoint/2010/main" val="2781028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1" y="1524000"/>
            <a:ext cx="8991600" cy="1200329"/>
          </a:xfrm>
        </p:spPr>
        <p:txBody>
          <a:bodyPr/>
          <a:lstStyle/>
          <a:p>
            <a:pPr marL="342900" indent="-342900">
              <a:buFont typeface="Arial" panose="020B0604020202020204" pitchFamily="34" charset="0"/>
              <a:buChar char="•"/>
            </a:pPr>
            <a:endParaRPr lang="en-US" dirty="0"/>
          </a:p>
          <a:p>
            <a:endParaRPr lang="en-US" sz="2400" dirty="0"/>
          </a:p>
          <a:p>
            <a:endParaRPr lang="en-US" dirty="0"/>
          </a:p>
          <a:p>
            <a:endParaRPr lang="en-US" dirty="0"/>
          </a:p>
        </p:txBody>
      </p:sp>
      <p:graphicFrame>
        <p:nvGraphicFramePr>
          <p:cNvPr id="7" name="Table 6">
            <a:extLst>
              <a:ext uri="{FF2B5EF4-FFF2-40B4-BE49-F238E27FC236}">
                <a16:creationId xmlns:a16="http://schemas.microsoft.com/office/drawing/2014/main" id="{E350EE4F-8502-4145-BA0F-DA097B82A4C4}"/>
              </a:ext>
            </a:extLst>
          </p:cNvPr>
          <p:cNvGraphicFramePr>
            <a:graphicFrameLocks noGrp="1"/>
          </p:cNvGraphicFramePr>
          <p:nvPr>
            <p:extLst>
              <p:ext uri="{D42A27DB-BD31-4B8C-83A1-F6EECF244321}">
                <p14:modId xmlns:p14="http://schemas.microsoft.com/office/powerpoint/2010/main" val="1905025532"/>
              </p:ext>
            </p:extLst>
          </p:nvPr>
        </p:nvGraphicFramePr>
        <p:xfrm>
          <a:off x="8466" y="1"/>
          <a:ext cx="9135534" cy="6864210"/>
        </p:xfrm>
        <a:graphic>
          <a:graphicData uri="http://schemas.openxmlformats.org/drawingml/2006/table">
            <a:tbl>
              <a:tblPr firstRow="1" firstCol="1" bandRow="1"/>
              <a:tblGrid>
                <a:gridCol w="5972960">
                  <a:extLst>
                    <a:ext uri="{9D8B030D-6E8A-4147-A177-3AD203B41FA5}">
                      <a16:colId xmlns:a16="http://schemas.microsoft.com/office/drawing/2014/main" val="1147717429"/>
                    </a:ext>
                  </a:extLst>
                </a:gridCol>
                <a:gridCol w="1937176">
                  <a:extLst>
                    <a:ext uri="{9D8B030D-6E8A-4147-A177-3AD203B41FA5}">
                      <a16:colId xmlns:a16="http://schemas.microsoft.com/office/drawing/2014/main" val="1464491537"/>
                    </a:ext>
                  </a:extLst>
                </a:gridCol>
                <a:gridCol w="1225398">
                  <a:extLst>
                    <a:ext uri="{9D8B030D-6E8A-4147-A177-3AD203B41FA5}">
                      <a16:colId xmlns:a16="http://schemas.microsoft.com/office/drawing/2014/main" val="1759766466"/>
                    </a:ext>
                  </a:extLst>
                </a:gridCol>
              </a:tblGrid>
              <a:tr h="254703">
                <a:tc gridSpan="3">
                  <a:txBody>
                    <a:bodyPr/>
                    <a:lstStyle/>
                    <a:p>
                      <a:pPr marL="0" marR="0">
                        <a:lnSpc>
                          <a:spcPct val="107000"/>
                        </a:lnSpc>
                        <a:spcBef>
                          <a:spcPts val="0"/>
                        </a:spcBef>
                        <a:spcAft>
                          <a:spcPts val="800"/>
                        </a:spcAft>
                      </a:pPr>
                      <a:r>
                        <a:rPr lang="en-US"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Human Resource Management Contacts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pPr marL="0" marR="0">
                        <a:lnSpc>
                          <a:spcPct val="107000"/>
                        </a:lnSpc>
                        <a:spcBef>
                          <a:spcPts val="0"/>
                        </a:spcBef>
                        <a:spcAft>
                          <a:spcPts val="8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1623571503"/>
                  </a:ext>
                </a:extLst>
              </a:tr>
              <a:tr h="275137">
                <a:tc gridSpan="3">
                  <a:txBody>
                    <a:bodyPr/>
                    <a:lstStyle/>
                    <a:p>
                      <a:pPr marL="0" marR="0">
                        <a:lnSpc>
                          <a:spcPct val="107000"/>
                        </a:lnSpc>
                        <a:spcBef>
                          <a:spcPts val="0"/>
                        </a:spcBef>
                        <a:spcAft>
                          <a:spcPts val="60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Employee Relations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pPr marL="0" marR="0">
                        <a:lnSpc>
                          <a:spcPct val="107000"/>
                        </a:lnSpc>
                        <a:spcBef>
                          <a:spcPts val="0"/>
                        </a:spcBef>
                        <a:spcAft>
                          <a:spcPts val="6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666263245"/>
                  </a:ext>
                </a:extLst>
              </a:tr>
              <a:tr h="275137">
                <a:tc>
                  <a:txBody>
                    <a:bodyPr/>
                    <a:lstStyle/>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Employee Relations Manager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Leila McConnell</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#3-4947</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91059281"/>
                  </a:ext>
                </a:extLst>
              </a:tr>
              <a:tr h="275137">
                <a:tc>
                  <a:txBody>
                    <a:bodyPr/>
                    <a:lstStyle/>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Employee Relations Consultant</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Carla Popularas</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#3-5798</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90688587"/>
                  </a:ext>
                </a:extLst>
              </a:tr>
              <a:tr h="275137">
                <a:tc gridSpan="3">
                  <a:txBody>
                    <a:bodyPr/>
                    <a:lstStyle/>
                    <a:p>
                      <a:pPr marL="0" marR="0">
                        <a:lnSpc>
                          <a:spcPct val="107000"/>
                        </a:lnSpc>
                        <a:spcBef>
                          <a:spcPts val="0"/>
                        </a:spcBef>
                        <a:spcAft>
                          <a:spcPts val="60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Compensation &amp; Benefits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pPr marL="0" marR="0">
                        <a:lnSpc>
                          <a:spcPct val="107000"/>
                        </a:lnSpc>
                        <a:spcBef>
                          <a:spcPts val="0"/>
                        </a:spcBef>
                        <a:spcAft>
                          <a:spcPts val="6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146830487"/>
                  </a:ext>
                </a:extLst>
              </a:tr>
              <a:tr h="275137">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Compensation Manager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Sara Schexnayder</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#3-4226</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83489724"/>
                  </a:ext>
                </a:extLst>
              </a:tr>
              <a:tr h="275137">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Benefits &amp; Retirement Manager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Kacy Smith</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#3-8740</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81718960"/>
                  </a:ext>
                </a:extLst>
              </a:tr>
              <a:tr h="275137">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Benefits Consultant</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Laurie </a:t>
                      </a:r>
                      <a:r>
                        <a:rPr lang="en-US" sz="16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Kirzner</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#3-8741</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44912425"/>
                  </a:ext>
                </a:extLst>
              </a:tr>
              <a:tr h="275137">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Benefits Generalist (Leave Administrator) </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Mark </a:t>
                      </a:r>
                      <a:r>
                        <a:rPr lang="en-US" sz="16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Gele</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#3-7812</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34276083"/>
                  </a:ext>
                </a:extLst>
              </a:tr>
              <a:tr h="275137">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Benefits Specialist</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Maddie Hopkins</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16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3-2455</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92377150"/>
                  </a:ext>
                </a:extLst>
              </a:tr>
              <a:tr h="275137">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mn-ea"/>
                          <a:cs typeface="Times New Roman" panose="02020603050405020304" pitchFamily="18" charset="0"/>
                        </a:rPr>
                        <a:t>Compensation &amp; Compliance Analyst</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vacant</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#3-7378</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77672576"/>
                  </a:ext>
                </a:extLst>
              </a:tr>
              <a:tr h="275137">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Benefits Analyst</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Kel</a:t>
                      </a: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Brownfield</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#3-7780</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08752001"/>
                  </a:ext>
                </a:extLst>
              </a:tr>
              <a:tr h="275137">
                <a:tc gridSpan="3">
                  <a:txBody>
                    <a:bodyPr/>
                    <a:lstStyle/>
                    <a:p>
                      <a:pPr marL="0" marR="0">
                        <a:lnSpc>
                          <a:spcPct val="107000"/>
                        </a:lnSpc>
                        <a:spcBef>
                          <a:spcPts val="0"/>
                        </a:spcBef>
                        <a:spcAft>
                          <a:spcPts val="60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Human Resource Information Systems (HRIS)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pPr marL="0" marR="0">
                        <a:lnSpc>
                          <a:spcPct val="107000"/>
                        </a:lnSpc>
                        <a:spcBef>
                          <a:spcPts val="0"/>
                        </a:spcBef>
                        <a:spcAft>
                          <a:spcPts val="6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624185308"/>
                  </a:ext>
                </a:extLst>
              </a:tr>
              <a:tr h="275137">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Assistant Director, HRIS</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Michelle Sharp</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#3-2029</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51104300"/>
                  </a:ext>
                </a:extLst>
              </a:tr>
              <a:tr h="275137">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HRIS Manager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Jane Behlen</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#3-1616</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7913968"/>
                  </a:ext>
                </a:extLst>
              </a:tr>
              <a:tr h="275137">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File Room Coordinator </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Janet Magee</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#3-8158</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16270861"/>
                  </a:ext>
                </a:extLst>
              </a:tr>
              <a:tr h="275137">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HRIS Administrative Coordinator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Dee Bonvillian</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#3-4834</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17814066"/>
                  </a:ext>
                </a:extLst>
              </a:tr>
              <a:tr h="275137">
                <a:tc gridSpan="3">
                  <a:txBody>
                    <a:bodyPr/>
                    <a:lstStyle/>
                    <a:p>
                      <a:pPr marL="0" marR="0">
                        <a:lnSpc>
                          <a:spcPct val="107000"/>
                        </a:lnSpc>
                        <a:spcBef>
                          <a:spcPts val="0"/>
                        </a:spcBef>
                        <a:spcAft>
                          <a:spcPts val="60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Talent Management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pPr marL="0" marR="0">
                        <a:lnSpc>
                          <a:spcPct val="107000"/>
                        </a:lnSpc>
                        <a:spcBef>
                          <a:spcPts val="0"/>
                        </a:spcBef>
                        <a:spcAft>
                          <a:spcPts val="6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147377210"/>
                  </a:ext>
                </a:extLst>
              </a:tr>
              <a:tr h="275137">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Assistant Director, Talent Management</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Juli Sholar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#3-2954</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51490529"/>
                  </a:ext>
                </a:extLst>
              </a:tr>
              <a:tr h="275137">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Talent</a:t>
                      </a:r>
                      <a:r>
                        <a:rPr lang="en-US" sz="16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Acquisition Manager</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Shauna Caputo</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#3-2047</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90866480"/>
                  </a:ext>
                </a:extLst>
              </a:tr>
              <a:tr h="275137">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HR Analyst</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Timethia Brown</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#3-4835</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93524858"/>
                  </a:ext>
                </a:extLst>
              </a:tr>
              <a:tr h="275137">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HR Generalist</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Aminah Moody</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#3-4832</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39791481"/>
                  </a:ext>
                </a:extLst>
              </a:tr>
              <a:tr h="275137">
                <a:tc>
                  <a:txBody>
                    <a:bodyPr/>
                    <a:lstStyle/>
                    <a:p>
                      <a:pPr marL="0" marR="0">
                        <a:lnSpc>
                          <a:spcPct val="107000"/>
                        </a:lnSpc>
                        <a:spcBef>
                          <a:spcPts val="0"/>
                        </a:spcBef>
                        <a:spcAft>
                          <a:spcPts val="800"/>
                        </a:spcAft>
                      </a:pPr>
                      <a:r>
                        <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HR Generalist</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Cristina Guillory</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#3-2044</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18808494"/>
                  </a:ext>
                </a:extLst>
              </a:tr>
              <a:tr h="275137">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Talent Development Manager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Denise Robinson</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#3-1609</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51191531"/>
                  </a:ext>
                </a:extLst>
              </a:tr>
              <a:tr h="275137">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HRM/Talent Development Coordinator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Alexander-Quang Tran</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#3-2214</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83499846"/>
                  </a:ext>
                </a:extLst>
              </a:tr>
            </a:tbl>
          </a:graphicData>
        </a:graphic>
      </p:graphicFrame>
    </p:spTree>
    <p:extLst>
      <p:ext uri="{BB962C8B-B14F-4D97-AF65-F5344CB8AC3E}">
        <p14:creationId xmlns:p14="http://schemas.microsoft.com/office/powerpoint/2010/main" val="1288462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99A1AF2A-8D57-4A8F-A668-D65724B708E4}"/>
              </a:ext>
            </a:extLst>
          </p:cNvPr>
          <p:cNvSpPr txBox="1"/>
          <p:nvPr/>
        </p:nvSpPr>
        <p:spPr>
          <a:xfrm>
            <a:off x="533500" y="4495800"/>
            <a:ext cx="8000900" cy="1009892"/>
          </a:xfrm>
          <a:prstGeom prst="rect">
            <a:avLst/>
          </a:prstGeom>
        </p:spPr>
        <p:txBody>
          <a:bodyPr vert="horz" wrap="square" lIns="0" tIns="12065" rIns="0" bIns="0" rtlCol="0">
            <a:spAutoFit/>
          </a:bodyPr>
          <a:lstStyle/>
          <a:p>
            <a:pPr marL="12700">
              <a:lnSpc>
                <a:spcPct val="100000"/>
              </a:lnSpc>
              <a:spcBef>
                <a:spcPts val="95"/>
              </a:spcBef>
            </a:pPr>
            <a:r>
              <a:rPr lang="en-US" sz="4400" b="1" spc="-10" dirty="0">
                <a:solidFill>
                  <a:srgbClr val="451D7A"/>
                </a:solidFill>
                <a:latin typeface="Arial" panose="020B0604020202020204" pitchFamily="34" charset="0"/>
                <a:cs typeface="Arial" panose="020B0604020202020204" pitchFamily="34" charset="0"/>
              </a:rPr>
              <a:t>HRM General Updates</a:t>
            </a:r>
          </a:p>
          <a:p>
            <a:pPr marL="12700">
              <a:spcBef>
                <a:spcPts val="95"/>
              </a:spcBef>
            </a:pPr>
            <a:r>
              <a:rPr lang="en-US" sz="2000" spc="-10" dirty="0">
                <a:solidFill>
                  <a:srgbClr val="451D7A"/>
                </a:solidFill>
                <a:latin typeface="Arial" panose="020B0604020202020204" pitchFamily="34" charset="0"/>
                <a:cs typeface="Arial" panose="020B0604020202020204" pitchFamily="34" charset="0"/>
              </a:rPr>
              <a:t>Juli Sholar, </a:t>
            </a:r>
            <a:r>
              <a:rPr lang="en-US" sz="2000" i="1" spc="-10" dirty="0">
                <a:solidFill>
                  <a:srgbClr val="451D7A"/>
                </a:solidFill>
                <a:latin typeface="Arial" panose="020B0604020202020204" pitchFamily="34" charset="0"/>
                <a:cs typeface="Arial" panose="020B0604020202020204" pitchFamily="34" charset="0"/>
              </a:rPr>
              <a:t>HRM Assistant Director Talent Management</a:t>
            </a:r>
            <a:endParaRPr sz="2000" i="1" spc="-10" dirty="0">
              <a:solidFill>
                <a:srgbClr val="451D7A"/>
              </a:solidFill>
              <a:latin typeface="Arial" panose="020B0604020202020204" pitchFamily="34" charset="0"/>
              <a:cs typeface="Arial" panose="020B0604020202020204" pitchFamily="34" charset="0"/>
            </a:endParaRPr>
          </a:p>
        </p:txBody>
      </p:sp>
      <p:sp>
        <p:nvSpPr>
          <p:cNvPr id="3" name="Rectangle 2">
            <a:hlinkClick r:id="rId3" action="ppaction://hlinksldjump"/>
            <a:extLst>
              <a:ext uri="{FF2B5EF4-FFF2-40B4-BE49-F238E27FC236}">
                <a16:creationId xmlns:a16="http://schemas.microsoft.com/office/drawing/2014/main" id="{2E71BFA0-1FF7-4EDD-881B-81A732D80885}"/>
              </a:ext>
            </a:extLst>
          </p:cNvPr>
          <p:cNvSpPr/>
          <p:nvPr/>
        </p:nvSpPr>
        <p:spPr>
          <a:xfrm>
            <a:off x="5715000" y="2895600"/>
            <a:ext cx="3429000" cy="100989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2C0874C4-1FCF-450B-AD12-B17075FF7E1E}"/>
              </a:ext>
            </a:extLst>
          </p:cNvPr>
          <p:cNvSpPr>
            <a:spLocks noGrp="1"/>
          </p:cNvSpPr>
          <p:nvPr>
            <p:ph type="sldNum" sz="quarter" idx="7"/>
          </p:nvPr>
        </p:nvSpPr>
        <p:spPr/>
        <p:txBody>
          <a:bodyPr/>
          <a:lstStyle/>
          <a:p>
            <a:fld id="{B6F15528-21DE-4FAA-801E-634DDDAF4B2B}" type="slidenum">
              <a:rPr lang="en-US" smtClean="0"/>
              <a:t>2</a:t>
            </a:fld>
            <a:endParaRPr lang="en-US"/>
          </a:p>
        </p:txBody>
      </p:sp>
    </p:spTree>
    <p:extLst>
      <p:ext uri="{BB962C8B-B14F-4D97-AF65-F5344CB8AC3E}">
        <p14:creationId xmlns:p14="http://schemas.microsoft.com/office/powerpoint/2010/main" val="25530892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53536" y="3007867"/>
            <a:ext cx="2797810" cy="756920"/>
          </a:xfrm>
          <a:prstGeom prst="rect">
            <a:avLst/>
          </a:prstGeom>
        </p:spPr>
        <p:txBody>
          <a:bodyPr vert="horz" wrap="square" lIns="0" tIns="12700" rIns="0" bIns="0" rtlCol="0">
            <a:spAutoFit/>
          </a:bodyPr>
          <a:lstStyle/>
          <a:p>
            <a:pPr marL="12700">
              <a:lnSpc>
                <a:spcPct val="100000"/>
              </a:lnSpc>
              <a:spcBef>
                <a:spcPts val="100"/>
              </a:spcBef>
            </a:pPr>
            <a:r>
              <a:rPr sz="4800" b="0" spc="-10" dirty="0">
                <a:latin typeface="Calibri"/>
                <a:cs typeface="Calibri"/>
              </a:rPr>
              <a:t>Questions?</a:t>
            </a:r>
            <a:endParaRPr sz="4800">
              <a:latin typeface="Calibri"/>
              <a:cs typeface="Calibri"/>
            </a:endParaRPr>
          </a:p>
        </p:txBody>
      </p:sp>
      <p:sp>
        <p:nvSpPr>
          <p:cNvPr id="4" name="Slide Number Placeholder 3">
            <a:extLst>
              <a:ext uri="{FF2B5EF4-FFF2-40B4-BE49-F238E27FC236}">
                <a16:creationId xmlns:a16="http://schemas.microsoft.com/office/drawing/2014/main" id="{3FA4626B-091D-4A29-BCC8-8D125C044F18}"/>
              </a:ext>
            </a:extLst>
          </p:cNvPr>
          <p:cNvSpPr>
            <a:spLocks noGrp="1"/>
          </p:cNvSpPr>
          <p:nvPr>
            <p:ph type="sldNum" sz="quarter" idx="7"/>
          </p:nvPr>
        </p:nvSpPr>
        <p:spPr/>
        <p:txBody>
          <a:bodyPr/>
          <a:lstStyle/>
          <a:p>
            <a:fld id="{B6F15528-21DE-4FAA-801E-634DDDAF4B2B}" type="slidenum">
              <a:rPr lang="en-US" smtClean="0"/>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53536" y="3007867"/>
            <a:ext cx="2797810" cy="756920"/>
          </a:xfrm>
          <a:prstGeom prst="rect">
            <a:avLst/>
          </a:prstGeom>
        </p:spPr>
        <p:txBody>
          <a:bodyPr vert="horz" wrap="square" lIns="0" tIns="12700" rIns="0" bIns="0" rtlCol="0">
            <a:spAutoFit/>
          </a:bodyPr>
          <a:lstStyle/>
          <a:p>
            <a:pPr marL="12700">
              <a:lnSpc>
                <a:spcPct val="100000"/>
              </a:lnSpc>
              <a:spcBef>
                <a:spcPts val="100"/>
              </a:spcBef>
            </a:pPr>
            <a:endParaRPr sz="4800" dirty="0">
              <a:latin typeface="Calibri"/>
              <a:cs typeface="Calibri"/>
            </a:endParaRPr>
          </a:p>
        </p:txBody>
      </p:sp>
      <p:pic>
        <p:nvPicPr>
          <p:cNvPr id="4" name="Picture 3">
            <a:extLst>
              <a:ext uri="{FF2B5EF4-FFF2-40B4-BE49-F238E27FC236}">
                <a16:creationId xmlns:a16="http://schemas.microsoft.com/office/drawing/2014/main" id="{B2D0D219-0C23-4258-A498-146B47FB8243}"/>
              </a:ext>
            </a:extLst>
          </p:cNvPr>
          <p:cNvPicPr>
            <a:picLocks noChangeAspect="1"/>
          </p:cNvPicPr>
          <p:nvPr/>
        </p:nvPicPr>
        <p:blipFill>
          <a:blip r:embed="rId2"/>
          <a:stretch>
            <a:fillRect/>
          </a:stretch>
        </p:blipFill>
        <p:spPr>
          <a:xfrm>
            <a:off x="1752600" y="1981200"/>
            <a:ext cx="5782093" cy="3276903"/>
          </a:xfrm>
          <a:prstGeom prst="rect">
            <a:avLst/>
          </a:prstGeom>
        </p:spPr>
      </p:pic>
      <p:sp>
        <p:nvSpPr>
          <p:cNvPr id="5" name="Slide Number Placeholder 4">
            <a:extLst>
              <a:ext uri="{FF2B5EF4-FFF2-40B4-BE49-F238E27FC236}">
                <a16:creationId xmlns:a16="http://schemas.microsoft.com/office/drawing/2014/main" id="{B3A7FBFE-A6EB-4B6B-A30F-439865453446}"/>
              </a:ext>
            </a:extLst>
          </p:cNvPr>
          <p:cNvSpPr>
            <a:spLocks noGrp="1"/>
          </p:cNvSpPr>
          <p:nvPr>
            <p:ph type="sldNum" sz="quarter" idx="7"/>
          </p:nvPr>
        </p:nvSpPr>
        <p:spPr/>
        <p:txBody>
          <a:bodyPr/>
          <a:lstStyle/>
          <a:p>
            <a:fld id="{B6F15528-21DE-4FAA-801E-634DDDAF4B2B}" type="slidenum">
              <a:rPr lang="en-US" smtClean="0"/>
              <a:t>21</a:t>
            </a:fld>
            <a:endParaRPr lang="en-US"/>
          </a:p>
        </p:txBody>
      </p:sp>
    </p:spTree>
    <p:extLst>
      <p:ext uri="{BB962C8B-B14F-4D97-AF65-F5344CB8AC3E}">
        <p14:creationId xmlns:p14="http://schemas.microsoft.com/office/powerpoint/2010/main" val="1688923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494E8-0A34-3AB8-60D3-A2902532C837}"/>
              </a:ext>
            </a:extLst>
          </p:cNvPr>
          <p:cNvSpPr>
            <a:spLocks noGrp="1"/>
          </p:cNvSpPr>
          <p:nvPr>
            <p:ph type="title"/>
          </p:nvPr>
        </p:nvSpPr>
        <p:spPr>
          <a:xfrm>
            <a:off x="5181600" y="137160"/>
            <a:ext cx="3823843" cy="492443"/>
          </a:xfrm>
        </p:spPr>
        <p:txBody>
          <a:bodyPr/>
          <a:lstStyle/>
          <a:p>
            <a:r>
              <a:rPr lang="en-US" dirty="0"/>
              <a:t>HRM General Updates</a:t>
            </a:r>
          </a:p>
        </p:txBody>
      </p:sp>
      <p:sp>
        <p:nvSpPr>
          <p:cNvPr id="3" name="Text Placeholder 2">
            <a:extLst>
              <a:ext uri="{FF2B5EF4-FFF2-40B4-BE49-F238E27FC236}">
                <a16:creationId xmlns:a16="http://schemas.microsoft.com/office/drawing/2014/main" id="{FB3ABECF-491B-AE8D-C083-AA401D2B5CD4}"/>
              </a:ext>
            </a:extLst>
          </p:cNvPr>
          <p:cNvSpPr>
            <a:spLocks noGrp="1"/>
          </p:cNvSpPr>
          <p:nvPr>
            <p:ph type="body" idx="1"/>
          </p:nvPr>
        </p:nvSpPr>
        <p:spPr>
          <a:xfrm>
            <a:off x="457200" y="1905000"/>
            <a:ext cx="7324788" cy="2031325"/>
          </a:xfrm>
        </p:spPr>
        <p:txBody>
          <a:bodyPr/>
          <a:lstStyle/>
          <a:p>
            <a:pPr marL="342900" indent="-342900">
              <a:lnSpc>
                <a:spcPct val="200000"/>
              </a:lnSpc>
              <a:buFont typeface="Arial" panose="020B0604020202020204" pitchFamily="34" charset="0"/>
              <a:buChar char="•"/>
            </a:pPr>
            <a:r>
              <a:rPr lang="en-US" sz="2400" dirty="0"/>
              <a:t>Chancellor’s Memorandum 73: Telecommuting Policy</a:t>
            </a:r>
          </a:p>
          <a:p>
            <a:pPr marL="342900" indent="-342900">
              <a:lnSpc>
                <a:spcPct val="200000"/>
              </a:lnSpc>
              <a:buFont typeface="Arial" panose="020B0604020202020204" pitchFamily="34" charset="0"/>
              <a:buChar char="•"/>
            </a:pPr>
            <a:r>
              <a:rPr lang="en-US" sz="2400" dirty="0"/>
              <a:t>New Hire Packet Routing &amp; Hire Dates</a:t>
            </a:r>
          </a:p>
          <a:p>
            <a:endParaRPr lang="en-US" dirty="0"/>
          </a:p>
          <a:p>
            <a:endParaRPr lang="en-US" dirty="0"/>
          </a:p>
        </p:txBody>
      </p:sp>
      <p:sp>
        <p:nvSpPr>
          <p:cNvPr id="4" name="Slide Number Placeholder 3">
            <a:extLst>
              <a:ext uri="{FF2B5EF4-FFF2-40B4-BE49-F238E27FC236}">
                <a16:creationId xmlns:a16="http://schemas.microsoft.com/office/drawing/2014/main" id="{EF253941-1E80-5BFC-BCC9-6E360CF404CC}"/>
              </a:ext>
            </a:extLst>
          </p:cNvPr>
          <p:cNvSpPr>
            <a:spLocks noGrp="1"/>
          </p:cNvSpPr>
          <p:nvPr>
            <p:ph type="sldNum" sz="quarter" idx="7"/>
          </p:nvPr>
        </p:nvSpPr>
        <p:spPr/>
        <p:txBody>
          <a:bodyPr/>
          <a:lstStyle/>
          <a:p>
            <a:fld id="{B6F15528-21DE-4FAA-801E-634DDDAF4B2B}" type="slidenum">
              <a:rPr lang="en-US" smtClean="0"/>
              <a:t>3</a:t>
            </a:fld>
            <a:endParaRPr lang="en-US"/>
          </a:p>
        </p:txBody>
      </p:sp>
    </p:spTree>
    <p:extLst>
      <p:ext uri="{BB962C8B-B14F-4D97-AF65-F5344CB8AC3E}">
        <p14:creationId xmlns:p14="http://schemas.microsoft.com/office/powerpoint/2010/main" val="1029701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99A1AF2A-8D57-4A8F-A668-D65724B708E4}"/>
              </a:ext>
            </a:extLst>
          </p:cNvPr>
          <p:cNvSpPr txBox="1"/>
          <p:nvPr/>
        </p:nvSpPr>
        <p:spPr>
          <a:xfrm>
            <a:off x="533500" y="4495800"/>
            <a:ext cx="8000900" cy="1009892"/>
          </a:xfrm>
          <a:prstGeom prst="rect">
            <a:avLst/>
          </a:prstGeom>
        </p:spPr>
        <p:txBody>
          <a:bodyPr vert="horz" wrap="square" lIns="0" tIns="12065" rIns="0" bIns="0" rtlCol="0">
            <a:spAutoFit/>
          </a:bodyPr>
          <a:lstStyle/>
          <a:p>
            <a:pPr marL="12700">
              <a:lnSpc>
                <a:spcPct val="100000"/>
              </a:lnSpc>
              <a:spcBef>
                <a:spcPts val="95"/>
              </a:spcBef>
            </a:pPr>
            <a:r>
              <a:rPr lang="en-US" sz="4400" b="1" spc="-10" dirty="0">
                <a:solidFill>
                  <a:srgbClr val="451D7A"/>
                </a:solidFill>
                <a:latin typeface="Arial" panose="020B0604020202020204" pitchFamily="34" charset="0"/>
                <a:cs typeface="Arial" panose="020B0604020202020204" pitchFamily="34" charset="0"/>
              </a:rPr>
              <a:t>HR Information Systems</a:t>
            </a:r>
          </a:p>
          <a:p>
            <a:pPr marL="12700">
              <a:spcBef>
                <a:spcPts val="95"/>
              </a:spcBef>
            </a:pPr>
            <a:r>
              <a:rPr lang="en-US" sz="2000" spc="-10" dirty="0">
                <a:solidFill>
                  <a:srgbClr val="451D7A"/>
                </a:solidFill>
                <a:latin typeface="Arial" panose="020B0604020202020204" pitchFamily="34" charset="0"/>
                <a:cs typeface="Arial" panose="020B0604020202020204" pitchFamily="34" charset="0"/>
              </a:rPr>
              <a:t>Michelle Sharp, </a:t>
            </a:r>
            <a:r>
              <a:rPr lang="en-US" sz="2000" i="1" spc="-10" dirty="0">
                <a:solidFill>
                  <a:srgbClr val="451D7A"/>
                </a:solidFill>
                <a:latin typeface="Arial" panose="020B0604020202020204" pitchFamily="34" charset="0"/>
                <a:cs typeface="Arial" panose="020B0604020202020204" pitchFamily="34" charset="0"/>
              </a:rPr>
              <a:t>HRM</a:t>
            </a:r>
            <a:r>
              <a:rPr lang="en-US" sz="2000" spc="-10" dirty="0">
                <a:solidFill>
                  <a:srgbClr val="451D7A"/>
                </a:solidFill>
                <a:latin typeface="Arial" panose="020B0604020202020204" pitchFamily="34" charset="0"/>
                <a:cs typeface="Arial" panose="020B0604020202020204" pitchFamily="34" charset="0"/>
              </a:rPr>
              <a:t> </a:t>
            </a:r>
            <a:r>
              <a:rPr lang="en-US" sz="2000" i="1" spc="-10" dirty="0">
                <a:solidFill>
                  <a:srgbClr val="451D7A"/>
                </a:solidFill>
                <a:latin typeface="Arial" panose="020B0604020202020204" pitchFamily="34" charset="0"/>
                <a:cs typeface="Arial" panose="020B0604020202020204" pitchFamily="34" charset="0"/>
              </a:rPr>
              <a:t>Assistant Director of HRIS</a:t>
            </a:r>
            <a:endParaRPr sz="2000" i="1" spc="-10" dirty="0">
              <a:solidFill>
                <a:srgbClr val="451D7A"/>
              </a:solidFill>
              <a:latin typeface="Arial" panose="020B0604020202020204" pitchFamily="34" charset="0"/>
              <a:cs typeface="Arial" panose="020B0604020202020204" pitchFamily="34" charset="0"/>
            </a:endParaRPr>
          </a:p>
        </p:txBody>
      </p:sp>
      <p:sp>
        <p:nvSpPr>
          <p:cNvPr id="3" name="Rectangle 2">
            <a:hlinkClick r:id="rId2" action="ppaction://hlinksldjump"/>
            <a:extLst>
              <a:ext uri="{FF2B5EF4-FFF2-40B4-BE49-F238E27FC236}">
                <a16:creationId xmlns:a16="http://schemas.microsoft.com/office/drawing/2014/main" id="{2E71BFA0-1FF7-4EDD-881B-81A732D80885}"/>
              </a:ext>
            </a:extLst>
          </p:cNvPr>
          <p:cNvSpPr/>
          <p:nvPr/>
        </p:nvSpPr>
        <p:spPr>
          <a:xfrm>
            <a:off x="5715000" y="2895600"/>
            <a:ext cx="3429000" cy="100989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2C0874C4-1FCF-450B-AD12-B17075FF7E1E}"/>
              </a:ext>
            </a:extLst>
          </p:cNvPr>
          <p:cNvSpPr>
            <a:spLocks noGrp="1"/>
          </p:cNvSpPr>
          <p:nvPr>
            <p:ph type="sldNum" sz="quarter" idx="7"/>
          </p:nvPr>
        </p:nvSpPr>
        <p:spPr/>
        <p:txBody>
          <a:bodyPr/>
          <a:lstStyle/>
          <a:p>
            <a:fld id="{B6F15528-21DE-4FAA-801E-634DDDAF4B2B}" type="slidenum">
              <a:rPr lang="en-US" smtClean="0"/>
              <a:t>4</a:t>
            </a:fld>
            <a:endParaRPr lang="en-US"/>
          </a:p>
        </p:txBody>
      </p:sp>
    </p:spTree>
    <p:extLst>
      <p:ext uri="{BB962C8B-B14F-4D97-AF65-F5344CB8AC3E}">
        <p14:creationId xmlns:p14="http://schemas.microsoft.com/office/powerpoint/2010/main" val="3261966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9800" y="152401"/>
            <a:ext cx="2971799" cy="2462213"/>
          </a:xfrm>
        </p:spPr>
        <p:txBody>
          <a:bodyPr/>
          <a:lstStyle/>
          <a:p>
            <a:pPr rtl="0"/>
            <a:r>
              <a:rPr lang="en-US" sz="2400" dirty="0">
                <a:solidFill>
                  <a:srgbClr val="4C216D"/>
                </a:solidFill>
              </a:rPr>
              <a:t>Human Resource Information Systems</a:t>
            </a:r>
            <a:r>
              <a:rPr lang="en-US" dirty="0">
                <a:solidFill>
                  <a:srgbClr val="4C216D"/>
                </a:solidFill>
              </a:rPr>
              <a:t/>
            </a:r>
            <a:br>
              <a:rPr lang="en-US" dirty="0">
                <a:solidFill>
                  <a:srgbClr val="4C216D"/>
                </a:solidFill>
              </a:rPr>
            </a:br>
            <a:r>
              <a:rPr lang="en-US" dirty="0">
                <a:solidFill>
                  <a:srgbClr val="4C216D"/>
                </a:solidFill>
              </a:rPr>
              <a:t>              </a:t>
            </a:r>
            <a:r>
              <a:rPr lang="en-US" sz="1600" dirty="0">
                <a:solidFill>
                  <a:srgbClr val="4C216D"/>
                </a:solidFill>
                <a:hlinkClick r:id="rId2"/>
              </a:rPr>
              <a:t>HRIS@lsuhsc.edu</a:t>
            </a:r>
            <a:r>
              <a:rPr lang="en-US" sz="1600" dirty="0">
                <a:solidFill>
                  <a:srgbClr val="4C216D"/>
                </a:solidFill>
              </a:rPr>
              <a:t> </a:t>
            </a:r>
            <a:r>
              <a:rPr lang="en-US" sz="4800" dirty="0"/>
              <a:t/>
            </a:r>
            <a:br>
              <a:rPr lang="en-US" sz="4800" dirty="0"/>
            </a:br>
            <a:r>
              <a:rPr lang="en-US" sz="4800" kern="1200" dirty="0">
                <a:solidFill>
                  <a:srgbClr val="4C216D"/>
                </a:solidFill>
              </a:rPr>
              <a:t/>
            </a:r>
            <a:br>
              <a:rPr lang="en-US" sz="4800" kern="1200" dirty="0">
                <a:solidFill>
                  <a:srgbClr val="4C216D"/>
                </a:solidFill>
              </a:rPr>
            </a:br>
            <a:endParaRPr lang="en-US" dirty="0"/>
          </a:p>
        </p:txBody>
      </p:sp>
      <p:sp>
        <p:nvSpPr>
          <p:cNvPr id="7" name="Text Placeholder 6">
            <a:extLst>
              <a:ext uri="{FF2B5EF4-FFF2-40B4-BE49-F238E27FC236}">
                <a16:creationId xmlns:a16="http://schemas.microsoft.com/office/drawing/2014/main" id="{F8DC4999-EADA-484E-BF35-1252EAB35200}"/>
              </a:ext>
            </a:extLst>
          </p:cNvPr>
          <p:cNvSpPr>
            <a:spLocks noGrp="1"/>
          </p:cNvSpPr>
          <p:nvPr>
            <p:ph type="body" idx="1"/>
          </p:nvPr>
        </p:nvSpPr>
        <p:spPr>
          <a:xfrm>
            <a:off x="685800" y="1752600"/>
            <a:ext cx="7848600" cy="3139321"/>
          </a:xfrm>
        </p:spPr>
        <p:txBody>
          <a:bodyPr/>
          <a:lstStyle/>
          <a:p>
            <a:pPr algn="ctr"/>
            <a:r>
              <a:rPr lang="en-US" sz="2400" dirty="0"/>
              <a:t>Gratis Employees</a:t>
            </a:r>
          </a:p>
          <a:p>
            <a:endParaRPr lang="en-US" dirty="0"/>
          </a:p>
          <a:p>
            <a:pPr marL="742950" lvl="1" indent="-285750">
              <a:buFont typeface="Arial" panose="020B0604020202020204" pitchFamily="34" charset="0"/>
              <a:buChar char="•"/>
            </a:pPr>
            <a:r>
              <a:rPr lang="en-US" dirty="0"/>
              <a:t>3,044 active </a:t>
            </a:r>
          </a:p>
          <a:p>
            <a:pPr marL="742950" lvl="1" indent="-285750">
              <a:buFont typeface="Arial" panose="020B0604020202020204" pitchFamily="34" charset="0"/>
              <a:buChar char="•"/>
            </a:pPr>
            <a:r>
              <a:rPr lang="en-US" dirty="0"/>
              <a:t>Longest employed = 69 years</a:t>
            </a:r>
          </a:p>
          <a:p>
            <a:pPr marL="742950" lvl="1" indent="-285750">
              <a:buFont typeface="Arial" panose="020B0604020202020204" pitchFamily="34" charset="0"/>
              <a:buChar char="•"/>
            </a:pPr>
            <a:r>
              <a:rPr lang="en-US" dirty="0"/>
              <a:t>Over the age of 100 = 6</a:t>
            </a:r>
          </a:p>
          <a:p>
            <a:pPr marL="742950" lvl="1" indent="-285750">
              <a:buFont typeface="Arial" panose="020B0604020202020204" pitchFamily="34" charset="0"/>
              <a:buChar char="•"/>
            </a:pPr>
            <a:r>
              <a:rPr lang="en-US" dirty="0"/>
              <a:t>Oldest gratis employee = 102</a:t>
            </a:r>
          </a:p>
          <a:p>
            <a:pPr lvl="1"/>
            <a:endParaRPr lang="en-US" dirty="0"/>
          </a:p>
          <a:p>
            <a:pPr lvl="1"/>
            <a:r>
              <a:rPr lang="en-US" dirty="0">
                <a:solidFill>
                  <a:srgbClr val="FF0000"/>
                </a:solidFill>
              </a:rPr>
              <a:t>Reminder!</a:t>
            </a:r>
          </a:p>
          <a:p>
            <a:pPr lvl="1"/>
            <a:r>
              <a:rPr lang="en-US" dirty="0"/>
              <a:t>We are requesting you audit the active gratis employees within your department. The Office of Human Resource Management will be distributing departmental lists in the coming weeks for review.</a:t>
            </a:r>
          </a:p>
        </p:txBody>
      </p:sp>
    </p:spTree>
    <p:extLst>
      <p:ext uri="{BB962C8B-B14F-4D97-AF65-F5344CB8AC3E}">
        <p14:creationId xmlns:p14="http://schemas.microsoft.com/office/powerpoint/2010/main" val="2531697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9800" y="152401"/>
            <a:ext cx="2971799" cy="2462213"/>
          </a:xfrm>
        </p:spPr>
        <p:txBody>
          <a:bodyPr/>
          <a:lstStyle/>
          <a:p>
            <a:pPr rtl="0"/>
            <a:r>
              <a:rPr lang="en-US" sz="2400" dirty="0">
                <a:solidFill>
                  <a:srgbClr val="4C216D"/>
                </a:solidFill>
              </a:rPr>
              <a:t>Human Resource Information Systems</a:t>
            </a:r>
            <a:r>
              <a:rPr lang="en-US" dirty="0">
                <a:solidFill>
                  <a:srgbClr val="4C216D"/>
                </a:solidFill>
              </a:rPr>
              <a:t/>
            </a:r>
            <a:br>
              <a:rPr lang="en-US" dirty="0">
                <a:solidFill>
                  <a:srgbClr val="4C216D"/>
                </a:solidFill>
              </a:rPr>
            </a:br>
            <a:r>
              <a:rPr lang="en-US" dirty="0">
                <a:solidFill>
                  <a:srgbClr val="4C216D"/>
                </a:solidFill>
              </a:rPr>
              <a:t>              </a:t>
            </a:r>
            <a:r>
              <a:rPr lang="en-US" sz="1600" dirty="0">
                <a:solidFill>
                  <a:srgbClr val="4C216D"/>
                </a:solidFill>
                <a:hlinkClick r:id="rId2"/>
              </a:rPr>
              <a:t>HRIS@lsuhsc.edu</a:t>
            </a:r>
            <a:r>
              <a:rPr lang="en-US" sz="1600" dirty="0">
                <a:solidFill>
                  <a:srgbClr val="4C216D"/>
                </a:solidFill>
              </a:rPr>
              <a:t> </a:t>
            </a:r>
            <a:r>
              <a:rPr lang="en-US" sz="4800" dirty="0"/>
              <a:t/>
            </a:r>
            <a:br>
              <a:rPr lang="en-US" sz="4800" dirty="0"/>
            </a:br>
            <a:r>
              <a:rPr lang="en-US" sz="4800" kern="1200" dirty="0">
                <a:solidFill>
                  <a:srgbClr val="4C216D"/>
                </a:solidFill>
              </a:rPr>
              <a:t/>
            </a:r>
            <a:br>
              <a:rPr lang="en-US" sz="4800" kern="1200" dirty="0">
                <a:solidFill>
                  <a:srgbClr val="4C216D"/>
                </a:solidFill>
              </a:rPr>
            </a:br>
            <a:endParaRPr lang="en-US" dirty="0"/>
          </a:p>
        </p:txBody>
      </p:sp>
      <p:sp>
        <p:nvSpPr>
          <p:cNvPr id="7" name="Text Placeholder 6">
            <a:extLst>
              <a:ext uri="{FF2B5EF4-FFF2-40B4-BE49-F238E27FC236}">
                <a16:creationId xmlns:a16="http://schemas.microsoft.com/office/drawing/2014/main" id="{F8DC4999-EADA-484E-BF35-1252EAB35200}"/>
              </a:ext>
            </a:extLst>
          </p:cNvPr>
          <p:cNvSpPr>
            <a:spLocks noGrp="1"/>
          </p:cNvSpPr>
          <p:nvPr>
            <p:ph type="body" idx="1"/>
          </p:nvPr>
        </p:nvSpPr>
        <p:spPr>
          <a:xfrm>
            <a:off x="609600" y="2133600"/>
            <a:ext cx="7924800" cy="3426579"/>
          </a:xfrm>
        </p:spPr>
        <p:txBody>
          <a:bodyPr/>
          <a:lstStyle/>
          <a:p>
            <a:pPr algn="ctr"/>
            <a:r>
              <a:rPr lang="en-US" sz="2400" dirty="0"/>
              <a:t>Record Retention</a:t>
            </a:r>
          </a:p>
          <a:p>
            <a:pPr algn="l"/>
            <a:endParaRPr lang="en-US" sz="1400" dirty="0">
              <a:latin typeface="Calibri" panose="020F0502020204030204" pitchFamily="34" charset="0"/>
              <a:cs typeface="Times New Roman" panose="02020603050405020304" pitchFamily="18" charset="0"/>
            </a:endParaRPr>
          </a:p>
          <a:p>
            <a:pPr lvl="2" algn="l"/>
            <a:r>
              <a:rPr lang="en-US" dirty="0">
                <a:solidFill>
                  <a:schemeClr val="tx1"/>
                </a:solidFill>
                <a:latin typeface="Calibri" panose="020F0502020204030204" pitchFamily="34" charset="0"/>
                <a:cs typeface="Times New Roman" panose="02020603050405020304" pitchFamily="18" charset="0"/>
              </a:rPr>
              <a:t>As many departments are preparing for a move, the question around record retention has been asked a few times.</a:t>
            </a:r>
          </a:p>
          <a:p>
            <a:pPr lvl="2" algn="l"/>
            <a:endParaRPr lang="en-US" dirty="0">
              <a:solidFill>
                <a:schemeClr val="tx1"/>
              </a:solidFill>
              <a:latin typeface="Calibri" panose="020F0502020204030204" pitchFamily="34" charset="0"/>
              <a:cs typeface="Times New Roman" panose="02020603050405020304" pitchFamily="18" charset="0"/>
            </a:endParaRPr>
          </a:p>
          <a:p>
            <a:pPr lvl="2" algn="l"/>
            <a:r>
              <a:rPr lang="en-US" dirty="0">
                <a:solidFill>
                  <a:schemeClr val="tx1"/>
                </a:solidFill>
                <a:latin typeface="Calibri" panose="020F0502020204030204" pitchFamily="34" charset="0"/>
                <a:cs typeface="Times New Roman" panose="02020603050405020304" pitchFamily="18" charset="0"/>
              </a:rPr>
              <a:t>We are working with a few departments to identify the scope of files and data within those files and will be able to provide a process and best practice that we recommend.</a:t>
            </a:r>
          </a:p>
          <a:p>
            <a:pPr marL="1200150" lvl="2" indent="-285750" algn="l">
              <a:buFontTx/>
              <a:buChar char="-"/>
            </a:pPr>
            <a:endParaRPr lang="en-US" dirty="0">
              <a:solidFill>
                <a:schemeClr val="tx1"/>
              </a:solidFill>
              <a:latin typeface="Calibri" panose="020F0502020204030204" pitchFamily="34" charset="0"/>
              <a:cs typeface="Times New Roman" panose="02020603050405020304" pitchFamily="18" charset="0"/>
            </a:endParaRPr>
          </a:p>
          <a:p>
            <a:pPr lvl="2" algn="l"/>
            <a:r>
              <a:rPr lang="en-US" dirty="0">
                <a:solidFill>
                  <a:schemeClr val="tx1"/>
                </a:solidFill>
                <a:latin typeface="Calibri" panose="020F0502020204030204" pitchFamily="34" charset="0"/>
                <a:cs typeface="Times New Roman" panose="02020603050405020304" pitchFamily="18" charset="0"/>
              </a:rPr>
              <a:t>** Human Resource Management’s personnel file on an employee is the source of truth. **</a:t>
            </a:r>
          </a:p>
          <a:p>
            <a:pPr marL="1200150" lvl="2" indent="-285750" algn="l">
              <a:buFontTx/>
              <a:buChar char="-"/>
            </a:pPr>
            <a:endParaRPr lang="en-US" baseline="30000" dirty="0"/>
          </a:p>
          <a:p>
            <a:pPr lvl="2" algn="l"/>
            <a:endParaRPr lang="en-US" sz="1600" baseline="30000" dirty="0"/>
          </a:p>
        </p:txBody>
      </p:sp>
    </p:spTree>
    <p:extLst>
      <p:ext uri="{BB962C8B-B14F-4D97-AF65-F5344CB8AC3E}">
        <p14:creationId xmlns:p14="http://schemas.microsoft.com/office/powerpoint/2010/main" val="3340969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9800" y="152401"/>
            <a:ext cx="2971799" cy="2462213"/>
          </a:xfrm>
        </p:spPr>
        <p:txBody>
          <a:bodyPr/>
          <a:lstStyle/>
          <a:p>
            <a:pPr rtl="0"/>
            <a:r>
              <a:rPr lang="en-US" sz="2400" dirty="0">
                <a:solidFill>
                  <a:srgbClr val="4C216D"/>
                </a:solidFill>
              </a:rPr>
              <a:t>Human Resource Information Systems</a:t>
            </a:r>
            <a:r>
              <a:rPr lang="en-US" dirty="0">
                <a:solidFill>
                  <a:srgbClr val="4C216D"/>
                </a:solidFill>
              </a:rPr>
              <a:t/>
            </a:r>
            <a:br>
              <a:rPr lang="en-US" dirty="0">
                <a:solidFill>
                  <a:srgbClr val="4C216D"/>
                </a:solidFill>
              </a:rPr>
            </a:br>
            <a:r>
              <a:rPr lang="en-US" dirty="0">
                <a:solidFill>
                  <a:srgbClr val="4C216D"/>
                </a:solidFill>
              </a:rPr>
              <a:t>              </a:t>
            </a:r>
            <a:r>
              <a:rPr lang="en-US" sz="1600" dirty="0">
                <a:solidFill>
                  <a:srgbClr val="4C216D"/>
                </a:solidFill>
                <a:hlinkClick r:id="rId2"/>
              </a:rPr>
              <a:t>HRIS@lsuhsc.edu</a:t>
            </a:r>
            <a:r>
              <a:rPr lang="en-US" sz="1600" dirty="0">
                <a:solidFill>
                  <a:srgbClr val="4C216D"/>
                </a:solidFill>
              </a:rPr>
              <a:t> </a:t>
            </a:r>
            <a:r>
              <a:rPr lang="en-US" sz="4800" dirty="0"/>
              <a:t/>
            </a:r>
            <a:br>
              <a:rPr lang="en-US" sz="4800" dirty="0"/>
            </a:br>
            <a:r>
              <a:rPr lang="en-US" sz="4800" kern="1200" dirty="0">
                <a:solidFill>
                  <a:srgbClr val="4C216D"/>
                </a:solidFill>
              </a:rPr>
              <a:t/>
            </a:r>
            <a:br>
              <a:rPr lang="en-US" sz="4800" kern="1200" dirty="0">
                <a:solidFill>
                  <a:srgbClr val="4C216D"/>
                </a:solidFill>
              </a:rPr>
            </a:br>
            <a:endParaRPr lang="en-US" dirty="0"/>
          </a:p>
        </p:txBody>
      </p:sp>
      <p:sp>
        <p:nvSpPr>
          <p:cNvPr id="7" name="Text Placeholder 6">
            <a:extLst>
              <a:ext uri="{FF2B5EF4-FFF2-40B4-BE49-F238E27FC236}">
                <a16:creationId xmlns:a16="http://schemas.microsoft.com/office/drawing/2014/main" id="{F8DC4999-EADA-484E-BF35-1252EAB35200}"/>
              </a:ext>
            </a:extLst>
          </p:cNvPr>
          <p:cNvSpPr>
            <a:spLocks noGrp="1"/>
          </p:cNvSpPr>
          <p:nvPr>
            <p:ph type="body" idx="1"/>
          </p:nvPr>
        </p:nvSpPr>
        <p:spPr>
          <a:xfrm>
            <a:off x="647700" y="1981200"/>
            <a:ext cx="7848600" cy="4244111"/>
          </a:xfrm>
        </p:spPr>
        <p:txBody>
          <a:bodyPr/>
          <a:lstStyle/>
          <a:p>
            <a:pPr algn="ctr"/>
            <a:r>
              <a:rPr lang="en-US" sz="2400" dirty="0"/>
              <a:t>Education Questionnaire for Classified Employees</a:t>
            </a:r>
          </a:p>
          <a:p>
            <a:pPr algn="ctr"/>
            <a:endParaRPr lang="en-US" sz="2400" dirty="0"/>
          </a:p>
          <a:p>
            <a:pPr algn="l"/>
            <a:r>
              <a:rPr lang="en-US" dirty="0">
                <a:effectLst/>
                <a:latin typeface="Calibri" panose="020F0502020204030204" pitchFamily="34" charset="0"/>
                <a:ea typeface="Calibri" panose="020F0502020204030204" pitchFamily="34" charset="0"/>
                <a:cs typeface="Times New Roman" panose="02020603050405020304" pitchFamily="18" charset="0"/>
              </a:rPr>
              <a:t>Louisiana Revised Statute 42:290 and Civil Service Rule 15.8 establish the requirements for agencies to report employee data to State Civil Service. In an effort to improve the ability of SCS to respond to requests for the educational makeup of the classified workforce, agencies are newly required to maintain the following education-related information for all classified employees:</a:t>
            </a:r>
          </a:p>
          <a:p>
            <a:pPr marL="0" marR="0" algn="ctr">
              <a:lnSpc>
                <a:spcPct val="112000"/>
              </a:lnSpc>
              <a:spcBef>
                <a:spcPts val="600"/>
              </a:spcBef>
              <a:spcAft>
                <a:spcPts val="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2000"/>
              </a:lnSpc>
              <a:spcBef>
                <a:spcPts val="60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 Highest level of education achieved </a:t>
            </a:r>
          </a:p>
          <a:p>
            <a:pPr marL="0" marR="0">
              <a:lnSpc>
                <a:spcPct val="112000"/>
              </a:lnSpc>
              <a:spcBef>
                <a:spcPts val="60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 Type of degree/certification/diploma awarded  </a:t>
            </a:r>
          </a:p>
          <a:p>
            <a:pPr marL="0" marR="0">
              <a:lnSpc>
                <a:spcPct val="112000"/>
              </a:lnSpc>
              <a:spcBef>
                <a:spcPts val="60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 The major field of study is also required (if a college degree is indicated) </a:t>
            </a:r>
          </a:p>
          <a:p>
            <a:pPr marL="0" marR="0">
              <a:lnSpc>
                <a:spcPct val="112000"/>
              </a:lnSpc>
              <a:spcBef>
                <a:spcPts val="600"/>
              </a:spcBef>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lvl="2"/>
            <a:endParaRPr lang="en-US" baseline="30000" dirty="0"/>
          </a:p>
        </p:txBody>
      </p:sp>
    </p:spTree>
    <p:extLst>
      <p:ext uri="{BB962C8B-B14F-4D97-AF65-F5344CB8AC3E}">
        <p14:creationId xmlns:p14="http://schemas.microsoft.com/office/powerpoint/2010/main" val="303903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9800" y="152401"/>
            <a:ext cx="2971799" cy="2462213"/>
          </a:xfrm>
        </p:spPr>
        <p:txBody>
          <a:bodyPr/>
          <a:lstStyle/>
          <a:p>
            <a:pPr rtl="0"/>
            <a:r>
              <a:rPr lang="en-US" sz="2400" dirty="0">
                <a:solidFill>
                  <a:srgbClr val="4C216D"/>
                </a:solidFill>
              </a:rPr>
              <a:t>Human Resource Information Systems</a:t>
            </a:r>
            <a:r>
              <a:rPr lang="en-US" dirty="0">
                <a:solidFill>
                  <a:srgbClr val="4C216D"/>
                </a:solidFill>
              </a:rPr>
              <a:t/>
            </a:r>
            <a:br>
              <a:rPr lang="en-US" dirty="0">
                <a:solidFill>
                  <a:srgbClr val="4C216D"/>
                </a:solidFill>
              </a:rPr>
            </a:br>
            <a:r>
              <a:rPr lang="en-US" dirty="0">
                <a:solidFill>
                  <a:srgbClr val="4C216D"/>
                </a:solidFill>
              </a:rPr>
              <a:t>              </a:t>
            </a:r>
            <a:r>
              <a:rPr lang="en-US" sz="1600" dirty="0">
                <a:solidFill>
                  <a:srgbClr val="4C216D"/>
                </a:solidFill>
                <a:hlinkClick r:id="rId2"/>
              </a:rPr>
              <a:t>HRIS@lsuhsc.edu</a:t>
            </a:r>
            <a:r>
              <a:rPr lang="en-US" sz="1600" dirty="0">
                <a:solidFill>
                  <a:srgbClr val="4C216D"/>
                </a:solidFill>
              </a:rPr>
              <a:t> </a:t>
            </a:r>
            <a:r>
              <a:rPr lang="en-US" sz="4800" dirty="0"/>
              <a:t/>
            </a:r>
            <a:br>
              <a:rPr lang="en-US" sz="4800" dirty="0"/>
            </a:br>
            <a:r>
              <a:rPr lang="en-US" sz="4800" kern="1200" dirty="0">
                <a:solidFill>
                  <a:srgbClr val="4C216D"/>
                </a:solidFill>
              </a:rPr>
              <a:t/>
            </a:r>
            <a:br>
              <a:rPr lang="en-US" sz="4800" kern="1200" dirty="0">
                <a:solidFill>
                  <a:srgbClr val="4C216D"/>
                </a:solidFill>
              </a:rPr>
            </a:br>
            <a:endParaRPr lang="en-US" dirty="0"/>
          </a:p>
        </p:txBody>
      </p:sp>
      <p:sp>
        <p:nvSpPr>
          <p:cNvPr id="7" name="Text Placeholder 6">
            <a:extLst>
              <a:ext uri="{FF2B5EF4-FFF2-40B4-BE49-F238E27FC236}">
                <a16:creationId xmlns:a16="http://schemas.microsoft.com/office/drawing/2014/main" id="{F8DC4999-EADA-484E-BF35-1252EAB35200}"/>
              </a:ext>
            </a:extLst>
          </p:cNvPr>
          <p:cNvSpPr>
            <a:spLocks noGrp="1"/>
          </p:cNvSpPr>
          <p:nvPr>
            <p:ph type="body" idx="1"/>
          </p:nvPr>
        </p:nvSpPr>
        <p:spPr>
          <a:xfrm>
            <a:off x="647700" y="1828800"/>
            <a:ext cx="7848600" cy="5736057"/>
          </a:xfrm>
        </p:spPr>
        <p:txBody>
          <a:bodyPr/>
          <a:lstStyle/>
          <a:p>
            <a:pPr algn="ctr"/>
            <a:r>
              <a:rPr lang="en-US" sz="2400" dirty="0"/>
              <a:t>Education Questionnaire for Classified Employees</a:t>
            </a:r>
          </a:p>
          <a:p>
            <a:pPr algn="ctr"/>
            <a:endParaRPr lang="en-US" sz="2400" dirty="0"/>
          </a:p>
          <a:p>
            <a:pPr algn="l"/>
            <a:r>
              <a:rPr lang="en-US" dirty="0">
                <a:effectLst/>
                <a:latin typeface="Calibri" panose="020F0502020204030204" pitchFamily="34" charset="0"/>
                <a:ea typeface="Calibri" panose="020F0502020204030204" pitchFamily="34" charset="0"/>
                <a:cs typeface="Times New Roman" panose="02020603050405020304" pitchFamily="18" charset="0"/>
              </a:rPr>
              <a:t>How are we capturing this data?</a:t>
            </a:r>
          </a:p>
          <a:p>
            <a:pPr marL="285750" marR="0" indent="-285750">
              <a:lnSpc>
                <a:spcPct val="112000"/>
              </a:lnSpc>
              <a:spcBef>
                <a:spcPts val="600"/>
              </a:spcBef>
              <a:spcAft>
                <a:spcPts val="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We will now require a form that allows the employee to select an options that best describes their highest education level. This newly developed form will be part of the  new hire packet for Classified/Civil Service employees, and available on the HRM website.</a:t>
            </a:r>
          </a:p>
          <a:p>
            <a:pPr marR="0">
              <a:lnSpc>
                <a:spcPct val="112000"/>
              </a:lnSpc>
              <a:spcBef>
                <a:spcPts val="60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Current employees:</a:t>
            </a:r>
          </a:p>
          <a:p>
            <a:pPr marL="285750" indent="-285750">
              <a:lnSpc>
                <a:spcPct val="112000"/>
              </a:lnSpc>
              <a:spcBef>
                <a:spcPts val="600"/>
              </a:spcBef>
              <a:buFont typeface="Arial" panose="020B0604020202020204" pitchFamily="34" charset="0"/>
              <a:buChar char="•"/>
            </a:pPr>
            <a:r>
              <a:rPr lang="en-US" dirty="0">
                <a:latin typeface="Calibri" panose="020F0502020204030204" pitchFamily="34" charset="0"/>
                <a:cs typeface="Times New Roman" panose="02020603050405020304" pitchFamily="18" charset="0"/>
              </a:rPr>
              <a:t>Supervisors of Classified employees will receive an email with the required form. Forms should be distributed to their employees along with the email explaining the process and the new requirement.</a:t>
            </a:r>
          </a:p>
          <a:p>
            <a:pPr marL="285750" indent="-285750">
              <a:lnSpc>
                <a:spcPct val="112000"/>
              </a:lnSpc>
              <a:spcBef>
                <a:spcPts val="600"/>
              </a:spcBef>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Completed forms should be returned to the Office of Human Resource Management or emailed to </a:t>
            </a:r>
            <a:r>
              <a:rPr lang="en-US" dirty="0">
                <a:effectLst/>
                <a:latin typeface="Calibri" panose="020F0502020204030204" pitchFamily="34" charset="0"/>
                <a:ea typeface="Calibri" panose="020F0502020204030204" pitchFamily="34" charset="0"/>
                <a:cs typeface="Times New Roman" panose="02020603050405020304" pitchFamily="18" charset="0"/>
                <a:hlinkClick r:id="rId3"/>
              </a:rPr>
              <a:t>nohrm@lsuhsc.edu</a:t>
            </a:r>
            <a:r>
              <a:rPr lang="en-US"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2000"/>
              </a:lnSpc>
              <a:spcBef>
                <a:spcPts val="600"/>
              </a:spcBef>
              <a:spcAft>
                <a:spcPts val="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lvl="1"/>
            <a:endParaRPr lang="en-US" dirty="0"/>
          </a:p>
          <a:p>
            <a:pPr lvl="2"/>
            <a:endParaRPr lang="en-US" baseline="30000" dirty="0"/>
          </a:p>
          <a:p>
            <a:pPr lvl="2"/>
            <a:endParaRPr lang="en-US" baseline="30000" dirty="0"/>
          </a:p>
        </p:txBody>
      </p:sp>
    </p:spTree>
    <p:extLst>
      <p:ext uri="{BB962C8B-B14F-4D97-AF65-F5344CB8AC3E}">
        <p14:creationId xmlns:p14="http://schemas.microsoft.com/office/powerpoint/2010/main" val="3127342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9800" y="152401"/>
            <a:ext cx="2971799" cy="2462213"/>
          </a:xfrm>
        </p:spPr>
        <p:txBody>
          <a:bodyPr/>
          <a:lstStyle/>
          <a:p>
            <a:pPr rtl="0"/>
            <a:r>
              <a:rPr lang="en-US" sz="2400" dirty="0">
                <a:solidFill>
                  <a:srgbClr val="4C216D"/>
                </a:solidFill>
              </a:rPr>
              <a:t>Human Resource Information Systems</a:t>
            </a:r>
            <a:r>
              <a:rPr lang="en-US" dirty="0">
                <a:solidFill>
                  <a:srgbClr val="4C216D"/>
                </a:solidFill>
              </a:rPr>
              <a:t/>
            </a:r>
            <a:br>
              <a:rPr lang="en-US" dirty="0">
                <a:solidFill>
                  <a:srgbClr val="4C216D"/>
                </a:solidFill>
              </a:rPr>
            </a:br>
            <a:r>
              <a:rPr lang="en-US" dirty="0">
                <a:solidFill>
                  <a:srgbClr val="4C216D"/>
                </a:solidFill>
              </a:rPr>
              <a:t>              </a:t>
            </a:r>
            <a:r>
              <a:rPr lang="en-US" sz="1600" dirty="0">
                <a:solidFill>
                  <a:srgbClr val="4C216D"/>
                </a:solidFill>
                <a:hlinkClick r:id="rId2"/>
              </a:rPr>
              <a:t>HRIS@lsuhsc.edu</a:t>
            </a:r>
            <a:r>
              <a:rPr lang="en-US" sz="1600" dirty="0">
                <a:solidFill>
                  <a:srgbClr val="4C216D"/>
                </a:solidFill>
              </a:rPr>
              <a:t> </a:t>
            </a:r>
            <a:r>
              <a:rPr lang="en-US" sz="4800" dirty="0"/>
              <a:t/>
            </a:r>
            <a:br>
              <a:rPr lang="en-US" sz="4800" dirty="0"/>
            </a:br>
            <a:r>
              <a:rPr lang="en-US" sz="4800" kern="1200" dirty="0">
                <a:solidFill>
                  <a:srgbClr val="4C216D"/>
                </a:solidFill>
              </a:rPr>
              <a:t/>
            </a:r>
            <a:br>
              <a:rPr lang="en-US" sz="4800" kern="1200" dirty="0">
                <a:solidFill>
                  <a:srgbClr val="4C216D"/>
                </a:solidFill>
              </a:rPr>
            </a:br>
            <a:endParaRPr lang="en-US" dirty="0"/>
          </a:p>
        </p:txBody>
      </p:sp>
      <p:sp>
        <p:nvSpPr>
          <p:cNvPr id="7" name="Text Placeholder 6">
            <a:extLst>
              <a:ext uri="{FF2B5EF4-FFF2-40B4-BE49-F238E27FC236}">
                <a16:creationId xmlns:a16="http://schemas.microsoft.com/office/drawing/2014/main" id="{F8DC4999-EADA-484E-BF35-1252EAB35200}"/>
              </a:ext>
            </a:extLst>
          </p:cNvPr>
          <p:cNvSpPr>
            <a:spLocks noGrp="1"/>
          </p:cNvSpPr>
          <p:nvPr>
            <p:ph type="body" idx="1"/>
          </p:nvPr>
        </p:nvSpPr>
        <p:spPr>
          <a:xfrm>
            <a:off x="685800" y="1752600"/>
            <a:ext cx="7848600" cy="4952999"/>
          </a:xfrm>
        </p:spPr>
        <p:txBody>
          <a:bodyPr/>
          <a:lstStyle/>
          <a:p>
            <a:pPr marL="0" marR="0">
              <a:lnSpc>
                <a:spcPct val="112000"/>
              </a:lnSpc>
              <a:spcBef>
                <a:spcPts val="60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p>
          <a:p>
            <a:pPr lvl="1"/>
            <a:endParaRPr lang="en-US" sz="1600" dirty="0"/>
          </a:p>
          <a:p>
            <a:pPr lvl="2"/>
            <a:endParaRPr lang="en-US" sz="1600" baseline="30000" dirty="0"/>
          </a:p>
          <a:p>
            <a:pPr lvl="2"/>
            <a:endParaRPr lang="en-US" sz="1600" baseline="30000" dirty="0"/>
          </a:p>
        </p:txBody>
      </p:sp>
      <p:pic>
        <p:nvPicPr>
          <p:cNvPr id="6" name="Picture 5">
            <a:extLst>
              <a:ext uri="{FF2B5EF4-FFF2-40B4-BE49-F238E27FC236}">
                <a16:creationId xmlns:a16="http://schemas.microsoft.com/office/drawing/2014/main" id="{7F039D33-281E-A16F-D529-33D5E65C0DF4}"/>
              </a:ext>
            </a:extLst>
          </p:cNvPr>
          <p:cNvPicPr>
            <a:picLocks noChangeAspect="1"/>
          </p:cNvPicPr>
          <p:nvPr/>
        </p:nvPicPr>
        <p:blipFill>
          <a:blip r:embed="rId3"/>
          <a:stretch>
            <a:fillRect/>
          </a:stretch>
        </p:blipFill>
        <p:spPr>
          <a:xfrm>
            <a:off x="15372" y="2286000"/>
            <a:ext cx="9113255" cy="4128729"/>
          </a:xfrm>
          <a:prstGeom prst="rect">
            <a:avLst/>
          </a:prstGeom>
        </p:spPr>
      </p:pic>
    </p:spTree>
    <p:extLst>
      <p:ext uri="{BB962C8B-B14F-4D97-AF65-F5344CB8AC3E}">
        <p14:creationId xmlns:p14="http://schemas.microsoft.com/office/powerpoint/2010/main" val="21550968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SUHSCNO_PPT Template_2019 [Read-Only] [Compatibility Mode]" id="{A862D6C3-CEFD-4437-A044-941239273D1A}" vid="{14A9E483-E4AA-4860-9BC3-504D9F7B20C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12178</TotalTime>
  <Words>1303</Words>
  <Application>Microsoft Office PowerPoint</Application>
  <PresentationFormat>On-screen Show (4:3)</PresentationFormat>
  <Paragraphs>232</Paragraphs>
  <Slides>21</Slides>
  <Notes>5</Notes>
  <HiddenSlides>2</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21</vt:i4>
      </vt:variant>
    </vt:vector>
  </HeadingPairs>
  <TitlesOfParts>
    <vt:vector size="33" baseType="lpstr">
      <vt:lpstr>맑은 고딕</vt:lpstr>
      <vt:lpstr>Yu Gothic UI Semibold</vt:lpstr>
      <vt:lpstr>Aharoni</vt:lpstr>
      <vt:lpstr>Arial</vt:lpstr>
      <vt:lpstr>Bodoni MT</vt:lpstr>
      <vt:lpstr>Calibri</vt:lpstr>
      <vt:lpstr>Calibri Light</vt:lpstr>
      <vt:lpstr>FZShuTi</vt:lpstr>
      <vt:lpstr>Times New Roman</vt:lpstr>
      <vt:lpstr>Wingdings</vt:lpstr>
      <vt:lpstr>Office Theme</vt:lpstr>
      <vt:lpstr>1_Office Theme</vt:lpstr>
      <vt:lpstr>PowerPoint Presentation</vt:lpstr>
      <vt:lpstr>PowerPoint Presentation</vt:lpstr>
      <vt:lpstr>HRM General Updates</vt:lpstr>
      <vt:lpstr>PowerPoint Presentation</vt:lpstr>
      <vt:lpstr>Human Resource Information Systems               HRIS@lsuhsc.edu   </vt:lpstr>
      <vt:lpstr>Human Resource Information Systems               HRIS@lsuhsc.edu   </vt:lpstr>
      <vt:lpstr>Human Resource Information Systems               HRIS@lsuhsc.edu   </vt:lpstr>
      <vt:lpstr>Human Resource Information Systems               HRIS@lsuhsc.edu   </vt:lpstr>
      <vt:lpstr>Human Resource Information Systems               HRIS@lsuhsc.edu   </vt:lpstr>
      <vt:lpstr>PowerPoint Presentation</vt:lpstr>
      <vt:lpstr>Performance Evaluation System</vt:lpstr>
      <vt:lpstr>Performance Evaluation System</vt:lpstr>
      <vt:lpstr>                               </vt:lpstr>
      <vt:lpstr>Promotions &amp; Title Changes for State Civil Service  Classified Employees – Supervisor’s Guide</vt:lpstr>
      <vt:lpstr>PowerPoint Presentation</vt:lpstr>
      <vt:lpstr>PowerPoint Presentation</vt:lpstr>
      <vt:lpstr>PowerPoint Presentation</vt:lpstr>
      <vt:lpstr>PowerPoint Presentation</vt:lpstr>
      <vt:lpstr>PowerPoint Presentation</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Puszczewicz, Samantha</dc:creator>
  <cp:lastModifiedBy>Schexnayder, Sara L.</cp:lastModifiedBy>
  <cp:revision>136</cp:revision>
  <cp:lastPrinted>2022-06-17T14:12:59Z</cp:lastPrinted>
  <dcterms:created xsi:type="dcterms:W3CDTF">2021-07-02T20:02:56Z</dcterms:created>
  <dcterms:modified xsi:type="dcterms:W3CDTF">2022-08-22T16:39:59Z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2021-05-28T00:00:00Z</vt:filetime>
  </property>
  <property fmtid="{D5CDD505-2E9C-101B-9397-08002B2CF9AE}" pid="3" name="Creator">
    <vt:lpwstr>Microsoft® PowerPoint® 2016</vt:lpwstr>
  </property>
  <property fmtid="{D5CDD505-2E9C-101B-9397-08002B2CF9AE}" pid="4" name="LastSaved">
    <vt:filetime>2021-07-02T00:00:00Z</vt:filetime>
  </property>
</Properties>
</file>