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75" r:id="rId4"/>
    <p:sldId id="274" r:id="rId5"/>
    <p:sldId id="276" r:id="rId6"/>
    <p:sldId id="270" r:id="rId7"/>
    <p:sldId id="259" r:id="rId8"/>
    <p:sldId id="260" r:id="rId9"/>
    <p:sldId id="277" r:id="rId10"/>
    <p:sldId id="279" r:id="rId11"/>
    <p:sldId id="271" r:id="rId12"/>
    <p:sldId id="261" r:id="rId13"/>
    <p:sldId id="280" r:id="rId14"/>
    <p:sldId id="281" r:id="rId15"/>
    <p:sldId id="272" r:id="rId16"/>
    <p:sldId id="282" r:id="rId17"/>
    <p:sldId id="257" r:id="rId18"/>
    <p:sldId id="263" r:id="rId19"/>
    <p:sldId id="283" r:id="rId20"/>
    <p:sldId id="264" r:id="rId21"/>
    <p:sldId id="268" r:id="rId22"/>
    <p:sldId id="269" r:id="rId23"/>
    <p:sldId id="265" r:id="rId24"/>
    <p:sldId id="290" r:id="rId25"/>
    <p:sldId id="266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 Chart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E8B-41BD-861E-8C285D7944F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8B-41BD-861E-8C285D7944FF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94-4A44-A555-5E827B86F660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94-4A44-A555-5E827B86F660}"/>
              </c:ext>
            </c:extLst>
          </c:dPt>
          <c:cat>
            <c:strRef>
              <c:f>Sheet1!$A$2:$A$5</c:f>
              <c:strCache>
                <c:ptCount val="2"/>
                <c:pt idx="0">
                  <c:v>Affected</c:v>
                </c:pt>
                <c:pt idx="1">
                  <c:v>Not Affected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B-41BD-861E-8C285D794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powerpoin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Office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81" y="143220"/>
            <a:ext cx="3299194" cy="65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Less is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4684" y="658368"/>
            <a:ext cx="829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Lorem </a:t>
            </a:r>
            <a:r>
              <a:rPr lang="en-US" sz="2400" dirty="0" smtClean="0"/>
              <a:t>Ipsum Dolor Sit </a:t>
            </a:r>
            <a:r>
              <a:rPr lang="en-US" sz="2400" dirty="0" err="1" smtClean="0"/>
              <a:t>Amet</a:t>
            </a:r>
            <a:r>
              <a:rPr lang="en-US" sz="2400" dirty="0" smtClean="0"/>
              <a:t> </a:t>
            </a:r>
            <a:r>
              <a:rPr lang="en-US" sz="2400" dirty="0" err="1" smtClean="0"/>
              <a:t>Consectetur</a:t>
            </a:r>
            <a:r>
              <a:rPr lang="en-US" sz="2400" dirty="0" smtClean="0"/>
              <a:t> </a:t>
            </a:r>
            <a:r>
              <a:rPr lang="en-US" sz="2400" dirty="0" err="1" smtClean="0"/>
              <a:t>Adipiscing</a:t>
            </a:r>
            <a:r>
              <a:rPr lang="en-US" sz="2400" dirty="0" smtClean="0"/>
              <a:t> </a:t>
            </a:r>
            <a:r>
              <a:rPr lang="en-US" sz="2400" dirty="0" err="1" smtClean="0"/>
              <a:t>Elit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4195" y="1426464"/>
            <a:ext cx="9153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ipsum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sem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cursus.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/>
              <a:t>id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libero at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Mauris</a:t>
            </a:r>
            <a:r>
              <a:rPr lang="en-US" dirty="0"/>
              <a:t> id libero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at dolor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lacus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mi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id, </a:t>
            </a:r>
            <a:r>
              <a:rPr lang="en-US" dirty="0" err="1"/>
              <a:t>elementum</a:t>
            </a:r>
            <a:r>
              <a:rPr lang="en-US" dirty="0"/>
              <a:t> dui.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id,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et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Pellentesque</a:t>
            </a:r>
            <a:r>
              <a:rPr lang="en-US" dirty="0"/>
              <a:t> pharetra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lacus </a:t>
            </a:r>
            <a:r>
              <a:rPr lang="en-US" dirty="0" err="1"/>
              <a:t>consectetur</a:t>
            </a:r>
            <a:r>
              <a:rPr lang="en-US" dirty="0"/>
              <a:t>,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 </a:t>
            </a:r>
            <a:r>
              <a:rPr lang="en-US" dirty="0" err="1"/>
              <a:t>eget</a:t>
            </a:r>
            <a:r>
              <a:rPr lang="en-US" dirty="0"/>
              <a:t> lacus </a:t>
            </a:r>
            <a:r>
              <a:rPr lang="en-US" dirty="0" err="1"/>
              <a:t>faucibus</a:t>
            </a:r>
            <a:r>
              <a:rPr lang="en-US" dirty="0"/>
              <a:t>,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vitae, </a:t>
            </a:r>
            <a:r>
              <a:rPr lang="en-US" dirty="0" err="1"/>
              <a:t>pretium</a:t>
            </a:r>
            <a:r>
              <a:rPr lang="en-US" dirty="0"/>
              <a:t> dolor.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Integer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ac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reading this,</a:t>
            </a:r>
          </a:p>
          <a:p>
            <a:r>
              <a:rPr lang="en-US" dirty="0" smtClean="0"/>
              <a:t>You’re probably reading this too,</a:t>
            </a:r>
          </a:p>
          <a:p>
            <a:r>
              <a:rPr lang="en-US" dirty="0" smtClean="0"/>
              <a:t>And you aren’t listening to what I’m saying right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 will talk about this,</a:t>
            </a:r>
          </a:p>
          <a:p>
            <a:r>
              <a:rPr lang="en-US" dirty="0" smtClean="0"/>
              <a:t>Then this,</a:t>
            </a:r>
          </a:p>
          <a:p>
            <a:r>
              <a:rPr lang="en-US" dirty="0" smtClean="0"/>
              <a:t>Then finally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Less is more</a:t>
            </a:r>
          </a:p>
          <a:p>
            <a:r>
              <a:rPr lang="en-US" dirty="0" smtClean="0"/>
              <a:t>Don’t read everything, word for word, straight from your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 Hand Human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304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70" y="1864259"/>
            <a:ext cx="6824945" cy="36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Content: Fair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a work (not the whole thing)</a:t>
            </a:r>
          </a:p>
          <a:p>
            <a:r>
              <a:rPr lang="en-US" dirty="0" smtClean="0"/>
              <a:t>For educational use only (not for profit)</a:t>
            </a:r>
          </a:p>
          <a:p>
            <a:r>
              <a:rPr lang="en-US" dirty="0" smtClean="0"/>
              <a:t>Limited copying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44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– IT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  <a:p>
            <a:r>
              <a:rPr lang="en-US" dirty="0"/>
              <a:t>Tips &amp; Tricks</a:t>
            </a:r>
          </a:p>
          <a:p>
            <a:r>
              <a:rPr lang="en-US" dirty="0"/>
              <a:t>New Features</a:t>
            </a:r>
          </a:p>
          <a:p>
            <a:r>
              <a:rPr lang="en-US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361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Adding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Resizing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2240280"/>
            <a:ext cx="236281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Compressing Images</a:t>
            </a:r>
            <a:endParaRPr lang="en-US" dirty="0"/>
          </a:p>
        </p:txBody>
      </p:sp>
      <p:pic>
        <p:nvPicPr>
          <p:cNvPr id="3" name="Picture 2" descr="Rembrandt Peal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56" y="2594030"/>
            <a:ext cx="3168807" cy="38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 Adding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Content: Voiceover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external microphone</a:t>
            </a:r>
          </a:p>
          <a:p>
            <a:r>
              <a:rPr lang="en-US" dirty="0" smtClean="0"/>
              <a:t>Test it out first</a:t>
            </a:r>
          </a:p>
          <a:p>
            <a:r>
              <a:rPr lang="en-US" dirty="0" smtClean="0"/>
              <a:t>Export to 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on smartphones</a:t>
            </a:r>
          </a:p>
          <a:p>
            <a:r>
              <a:rPr lang="en-US" dirty="0" smtClean="0"/>
              <a:t>Connects with OneDrive</a:t>
            </a:r>
          </a:p>
          <a:p>
            <a:r>
              <a:rPr lang="en-US" dirty="0" smtClean="0"/>
              <a:t>HDMI adapter</a:t>
            </a:r>
          </a:p>
          <a:p>
            <a:r>
              <a:rPr lang="en-US" dirty="0" smtClean="0"/>
              <a:t>Advance slides</a:t>
            </a:r>
          </a:p>
          <a:p>
            <a:r>
              <a:rPr lang="en-US" dirty="0" smtClean="0"/>
              <a:t>Laser pointer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85" y="2603500"/>
            <a:ext cx="5080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F1 – Built-in help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support.office.com/en-us/powerpoint</a:t>
            </a:r>
            <a:r>
              <a:rPr lang="en-US" dirty="0" smtClean="0"/>
              <a:t> (Google PowerPoint help)</a:t>
            </a:r>
          </a:p>
          <a:p>
            <a:r>
              <a:rPr lang="en-US" dirty="0" smtClean="0"/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6113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 descr="Question Mark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92" y="3260074"/>
            <a:ext cx="2491935" cy="24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</p:spTree>
    <p:extLst>
      <p:ext uri="{BB962C8B-B14F-4D97-AF65-F5344CB8AC3E}">
        <p14:creationId xmlns:p14="http://schemas.microsoft.com/office/powerpoint/2010/main" val="4892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by PowerPoint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3" y="2539492"/>
            <a:ext cx="7263384" cy="39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92% of Audiences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61283918"/>
              </p:ext>
            </p:extLst>
          </p:nvPr>
        </p:nvGraphicFramePr>
        <p:xfrm>
          <a:off x="3128791" y="2732183"/>
          <a:ext cx="6348163" cy="385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1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PowerPoint Responsibly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52" y="209319"/>
            <a:ext cx="10296362" cy="623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9911</TotalTime>
  <Words>375</Words>
  <Application>Microsoft Office PowerPoint</Application>
  <PresentationFormat>Widescreen</PresentationFormat>
  <Paragraphs>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 Boardroom</vt:lpstr>
      <vt:lpstr>PowerPoint</vt:lpstr>
      <vt:lpstr>PowerPoint – IT Office Hours</vt:lpstr>
      <vt:lpstr>Using PowerPoint Responsibly</vt:lpstr>
      <vt:lpstr>Death by PowerPoint</vt:lpstr>
      <vt:lpstr>Using PowerPoint Responsibly</vt:lpstr>
      <vt:lpstr>Using PowerPoint Responsibly</vt:lpstr>
      <vt:lpstr>PowerPoint Presentation</vt:lpstr>
      <vt:lpstr>PowerPoint Presentation</vt:lpstr>
      <vt:lpstr>PowerPoint Presentation</vt:lpstr>
      <vt:lpstr>PowerPoint Presentation</vt:lpstr>
      <vt:lpstr>Using PowerPoint Responsibly</vt:lpstr>
      <vt:lpstr>PowerPoint Presentation</vt:lpstr>
      <vt:lpstr>Using PowerPoint Responsibly</vt:lpstr>
      <vt:lpstr>Using PowerPoint Responsibly</vt:lpstr>
      <vt:lpstr>Using PowerPoint Responsibly</vt:lpstr>
      <vt:lpstr>PowerPoint Presentation</vt:lpstr>
      <vt:lpstr>PowerPoint Presentation</vt:lpstr>
      <vt:lpstr>Content</vt:lpstr>
      <vt:lpstr>Content: Fair Use</vt:lpstr>
      <vt:lpstr>Content: Adding Images</vt:lpstr>
      <vt:lpstr>Content: Resizing Images</vt:lpstr>
      <vt:lpstr>Content: Compressing Images</vt:lpstr>
      <vt:lpstr>Content: Adding Videos</vt:lpstr>
      <vt:lpstr>Content: Voiceover</vt:lpstr>
      <vt:lpstr>Office 365</vt:lpstr>
      <vt:lpstr>PowerPoint App</vt:lpstr>
      <vt:lpstr>Additional Resources</vt:lpstr>
      <vt:lpstr>Questions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Sosa, Marco</dc:creator>
  <cp:lastModifiedBy>Sosa, Marco</cp:lastModifiedBy>
  <cp:revision>33</cp:revision>
  <dcterms:created xsi:type="dcterms:W3CDTF">2019-11-14T20:29:55Z</dcterms:created>
  <dcterms:modified xsi:type="dcterms:W3CDTF">2019-11-21T20:48:29Z</dcterms:modified>
</cp:coreProperties>
</file>