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6" r:id="rId2"/>
    <p:sldId id="258" r:id="rId3"/>
    <p:sldId id="269" r:id="rId4"/>
    <p:sldId id="259" r:id="rId5"/>
    <p:sldId id="268" r:id="rId6"/>
    <p:sldId id="260" r:id="rId7"/>
    <p:sldId id="264" r:id="rId8"/>
    <p:sldId id="257" r:id="rId9"/>
    <p:sldId id="263" r:id="rId10"/>
    <p:sldId id="261" r:id="rId11"/>
    <p:sldId id="265" r:id="rId12"/>
    <p:sldId id="266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68" autoAdjust="0"/>
    <p:restoredTop sz="73713" autoAdjust="0"/>
  </p:normalViewPr>
  <p:slideViewPr>
    <p:cSldViewPr snapToGrid="0">
      <p:cViewPr>
        <p:scale>
          <a:sx n="50" d="100"/>
          <a:sy n="50" d="100"/>
        </p:scale>
        <p:origin x="-200" y="-2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D1C496-7AFD-2240-9308-FA753FB8B374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C73CE4-FA64-1B47-9643-9FE96E1B57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3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73CE4-FA64-1B47-9643-9FE96E1B575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Top</a:t>
            </a:r>
            <a:r>
              <a:rPr lang="en-US" baseline="0" dirty="0" smtClean="0"/>
              <a:t> of monitor just below eye level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It would be ideal if his forearms were more parallel with the floor and wrists more neutral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Right:</a:t>
            </a:r>
          </a:p>
          <a:p>
            <a:pPr marL="0" indent="0">
              <a:buFontTx/>
              <a:buNone/>
            </a:pPr>
            <a:r>
              <a:rPr lang="en-US" dirty="0" smtClean="0"/>
              <a:t>- Primary and secondary reach zones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73CE4-FA64-1B47-9643-9FE96E1B575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82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uses stool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notice </a:t>
            </a:r>
            <a:r>
              <a:rPr lang="en-US" dirty="0" err="1" smtClean="0"/>
              <a:t>waterbottles</a:t>
            </a:r>
            <a:r>
              <a:rPr lang="en-US" dirty="0" smtClean="0"/>
              <a:t> on side</a:t>
            </a:r>
            <a:r>
              <a:rPr lang="en-US" dirty="0" smtClean="0"/>
              <a:t>!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when using a</a:t>
            </a:r>
            <a:r>
              <a:rPr lang="en-US" baseline="0" dirty="0" smtClean="0"/>
              <a:t> standing desk or elevation, you really need a wireless keyboard and mouse to make </a:t>
            </a:r>
            <a:r>
              <a:rPr lang="en-US" baseline="0" smtClean="0"/>
              <a:t>this successful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Right: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various</a:t>
            </a:r>
            <a:r>
              <a:rPr lang="en-US" baseline="0" dirty="0" smtClean="0"/>
              <a:t> boxes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don</a:t>
            </a:r>
            <a:r>
              <a:rPr lang="mr-IN" baseline="0" dirty="0" smtClean="0"/>
              <a:t>’</a:t>
            </a:r>
            <a:r>
              <a:rPr lang="en-US" baseline="0" dirty="0" smtClean="0"/>
              <a:t>t forget to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73CE4-FA64-1B47-9643-9FE96E1B575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5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Shoeboxes to raise the height of the monitors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Wrists in a nice neutral</a:t>
            </a:r>
            <a:r>
              <a:rPr lang="en-US" baseline="0" dirty="0" smtClean="0"/>
              <a:t> position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Pillow for lumbar support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  <a:p>
            <a:pPr marL="0" indent="0">
              <a:buFontTx/>
              <a:buNone/>
            </a:pPr>
            <a:r>
              <a:rPr lang="en-US" baseline="0" dirty="0" smtClean="0"/>
              <a:t>Right: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Storage box to raise the height of the monitor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Towel for lumbar support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Notice the yoga blocks to ensure the knees are at 90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C73CE4-FA64-1B47-9643-9FE96E1B57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88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09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292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2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7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6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2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73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75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23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74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4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72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334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09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651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7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3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8435024-196D-47C2-975F-B6148782362D}" type="datetimeFigureOut">
              <a:rPr lang="en-US" smtClean="0"/>
              <a:t>4/16/20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7980CA2-5154-408E-8953-48F6DE6FB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Ergonomics Working from Home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Julia Brantley</a:t>
            </a:r>
            <a:r>
              <a:rPr lang="en-US" dirty="0" smtClean="0"/>
              <a:t>, MOTS</a:t>
            </a:r>
          </a:p>
          <a:p>
            <a:r>
              <a:rPr lang="en-US" dirty="0" smtClean="0"/>
              <a:t>LSUHSC Occupational Therapy Department</a:t>
            </a:r>
          </a:p>
          <a:p>
            <a:r>
              <a:rPr lang="en-US" dirty="0" smtClean="0"/>
              <a:t> Workplace Wellness Capstone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46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Ergonomic Home Workspaces</a:t>
            </a:r>
            <a:endParaRPr lang="en-US" dirty="0"/>
          </a:p>
        </p:txBody>
      </p:sp>
      <p:pic>
        <p:nvPicPr>
          <p:cNvPr id="6" name="Picture 5" descr="Standing Desk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51" y="2118325"/>
            <a:ext cx="3279948" cy="4373264"/>
          </a:xfrm>
          <a:prstGeom prst="rect">
            <a:avLst/>
          </a:prstGeom>
        </p:spPr>
      </p:pic>
      <p:pic>
        <p:nvPicPr>
          <p:cNvPr id="7" name="Picture 6" descr="Standing Desk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996" y="2136418"/>
            <a:ext cx="3222696" cy="428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19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Makeshift Standing Desks</a:t>
            </a:r>
            <a:endParaRPr lang="en-US" dirty="0"/>
          </a:p>
        </p:txBody>
      </p:sp>
      <p:pic>
        <p:nvPicPr>
          <p:cNvPr id="4" name="Picture 3" descr="standing desk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820" y="2320606"/>
            <a:ext cx="2226740" cy="3780142"/>
          </a:xfrm>
          <a:prstGeom prst="rect">
            <a:avLst/>
          </a:prstGeom>
        </p:spPr>
      </p:pic>
      <p:pic>
        <p:nvPicPr>
          <p:cNvPr id="5" name="Picture 4" descr="Standing Desk 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1890" y="2754194"/>
            <a:ext cx="3859533" cy="2894650"/>
          </a:xfrm>
          <a:prstGeom prst="rect">
            <a:avLst/>
          </a:prstGeom>
        </p:spPr>
      </p:pic>
      <p:pic>
        <p:nvPicPr>
          <p:cNvPr id="6" name="Picture 5" descr="standing desk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637" y="2296178"/>
            <a:ext cx="2890070" cy="385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158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Ergonomic Sitting Desks</a:t>
            </a:r>
            <a:endParaRPr lang="en-US" dirty="0"/>
          </a:p>
        </p:txBody>
      </p:sp>
      <p:pic>
        <p:nvPicPr>
          <p:cNvPr id="4" name="Picture 3" descr="Sitting desk with yoga pads under fe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2" y="2366551"/>
            <a:ext cx="4751848" cy="3563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607" y="2105319"/>
            <a:ext cx="3173354" cy="423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1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328" y="110837"/>
            <a:ext cx="10200696" cy="5680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 For Questions: Please contact:</a:t>
            </a:r>
          </a:p>
          <a:p>
            <a:pPr marL="0" indent="0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000" dirty="0" smtClean="0"/>
              <a:t>Mary Delahoussaye, MOT, LOTR</a:t>
            </a:r>
          </a:p>
          <a:p>
            <a:pPr marL="0" indent="0" algn="ctr">
              <a:buNone/>
            </a:pPr>
            <a:r>
              <a:rPr lang="en-US" sz="4000" dirty="0" smtClean="0"/>
              <a:t>Occupational Therapy Instructor</a:t>
            </a:r>
          </a:p>
          <a:p>
            <a:pPr marL="0" indent="0" algn="ctr">
              <a:buNone/>
            </a:pPr>
            <a:r>
              <a:rPr lang="en-US" sz="4000" dirty="0" smtClean="0"/>
              <a:t>mdelah@lsuhsc.edu</a:t>
            </a:r>
          </a:p>
        </p:txBody>
      </p:sp>
    </p:spTree>
    <p:extLst>
      <p:ext uri="{BB962C8B-B14F-4D97-AF65-F5344CB8AC3E}">
        <p14:creationId xmlns:p14="http://schemas.microsoft.com/office/powerpoint/2010/main" val="3970994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7196" y="278177"/>
            <a:ext cx="10566590" cy="127520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Ideal Body Position: </a:t>
            </a:r>
            <a:br>
              <a:rPr lang="en-US" dirty="0" smtClean="0"/>
            </a:br>
            <a:r>
              <a:rPr lang="en-US" dirty="0" smtClean="0"/>
              <a:t>Difficult to Achieve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7958" y="2065662"/>
            <a:ext cx="10225066" cy="4792338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Feet flat on the floor</a:t>
            </a:r>
          </a:p>
          <a:p>
            <a:r>
              <a:rPr lang="en-US" sz="3200" dirty="0" smtClean="0"/>
              <a:t>Hips and Knees at 90° angles so that thighs are parallel to floor</a:t>
            </a:r>
          </a:p>
          <a:p>
            <a:r>
              <a:rPr lang="en-US" sz="3200" dirty="0" smtClean="0"/>
              <a:t>Elbows bent at </a:t>
            </a:r>
            <a:r>
              <a:rPr lang="en-US" sz="3200" dirty="0"/>
              <a:t>90° </a:t>
            </a:r>
            <a:r>
              <a:rPr lang="en-US" sz="3200" dirty="0" smtClean="0"/>
              <a:t>and wrists at neutral position</a:t>
            </a:r>
          </a:p>
          <a:p>
            <a:r>
              <a:rPr lang="en-US" sz="3200" dirty="0" smtClean="0"/>
              <a:t>Monitor- top of screen should sit just below eye level</a:t>
            </a:r>
          </a:p>
          <a:p>
            <a:r>
              <a:rPr lang="en-US" sz="3200" dirty="0" smtClean="0"/>
              <a:t>Monitor should be arms length away (18”-36”)</a:t>
            </a:r>
          </a:p>
          <a:p>
            <a:r>
              <a:rPr lang="en-US" sz="3200" dirty="0" smtClean="0"/>
              <a:t>Should have 2-3 inch gap between back of knees and front edge of chair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431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Ideal Body Position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130" y="2023369"/>
            <a:ext cx="8106209" cy="45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99153"/>
            <a:ext cx="10018714" cy="837282"/>
          </a:xfrm>
        </p:spPr>
        <p:txBody>
          <a:bodyPr/>
          <a:lstStyle/>
          <a:p>
            <a:r>
              <a:rPr lang="en-US" dirty="0" smtClean="0"/>
              <a:t>10 Quick Tips for Easy Ergo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5667" y="928242"/>
            <a:ext cx="10226619" cy="258930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dirty="0"/>
              <a:t>1</a:t>
            </a:r>
            <a:r>
              <a:rPr lang="en-US" b="1" dirty="0" smtClean="0"/>
              <a:t>. Look at your angles</a:t>
            </a:r>
            <a:endParaRPr lang="en-US" dirty="0"/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Use your phone’s timer or have a family member take a side profile picture of you at your work station—this will give you an idea how far off you are from ideal position.</a:t>
            </a:r>
            <a:r>
              <a:rPr lang="en-US" sz="2400" dirty="0"/>
              <a:t> 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poor postur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9592" y="3247123"/>
            <a:ext cx="3757978" cy="2818484"/>
          </a:xfrm>
          <a:prstGeom prst="rect">
            <a:avLst/>
          </a:prstGeom>
        </p:spPr>
      </p:pic>
      <p:pic>
        <p:nvPicPr>
          <p:cNvPr id="5" name="Picture 4" descr="good postu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2024" y="3254353"/>
            <a:ext cx="3756959" cy="28177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42411" y="6131285"/>
            <a:ext cx="781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vs.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6652" y="6161547"/>
            <a:ext cx="231408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expectations</a:t>
            </a:r>
            <a:endParaRPr lang="en-US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918160" y="6161548"/>
            <a:ext cx="175851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reality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3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10 Quick Tips for Easy Ergo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lvl="0"/>
            <a:r>
              <a:rPr lang="en-US" b="1" dirty="0"/>
              <a:t>2. No position should be adopted for excessive amounts of time; aim for 5 minutes of movement per hour.</a:t>
            </a:r>
            <a:endParaRPr lang="en-US" dirty="0"/>
          </a:p>
          <a:p>
            <a:pPr lvl="1"/>
            <a:r>
              <a:rPr lang="en-US" sz="2400" dirty="0" smtClean="0"/>
              <a:t>Set </a:t>
            </a:r>
            <a:r>
              <a:rPr lang="en-US" sz="2400" dirty="0"/>
              <a:t>a timer to change position and/or get up and stretch.</a:t>
            </a:r>
          </a:p>
          <a:p>
            <a:pPr lvl="1"/>
            <a:r>
              <a:rPr lang="en-US" sz="2400" dirty="0" err="1"/>
              <a:t>ErgoMinder</a:t>
            </a:r>
            <a:r>
              <a:rPr lang="en-US" sz="2400" dirty="0"/>
              <a:t>: a streamlined way to set workday timers</a:t>
            </a:r>
          </a:p>
          <a:p>
            <a:r>
              <a:rPr lang="en-US" b="1" dirty="0"/>
              <a:t>3.  Sitting, more than standing, places strain on the back</a:t>
            </a:r>
            <a:r>
              <a:rPr lang="en-US" dirty="0"/>
              <a:t>.</a:t>
            </a:r>
          </a:p>
          <a:p>
            <a:pPr lvl="1"/>
            <a:r>
              <a:rPr lang="en-US" sz="2400" dirty="0"/>
              <a:t> Get creative with standing desk options. (More on this later.)</a:t>
            </a:r>
          </a:p>
          <a:p>
            <a:r>
              <a:rPr lang="en-US" b="1" dirty="0"/>
              <a:t>4. Lumbar support</a:t>
            </a:r>
            <a:endParaRPr lang="en-US" dirty="0"/>
          </a:p>
          <a:p>
            <a:pPr lvl="1"/>
            <a:r>
              <a:rPr lang="en-US" sz="2400" dirty="0"/>
              <a:t> Tight roll a towel and place at lumbar spine for additional support of curvature.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7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76" y="254000"/>
            <a:ext cx="9696258" cy="922663"/>
          </a:xfrm>
        </p:spPr>
        <p:txBody>
          <a:bodyPr/>
          <a:lstStyle/>
          <a:p>
            <a:r>
              <a:rPr lang="en-US" dirty="0" smtClean="0"/>
              <a:t>10 Quick </a:t>
            </a:r>
            <a:r>
              <a:rPr lang="en-US" dirty="0" smtClean="0"/>
              <a:t>Tips for Easy Ergo at Home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2276" y="539826"/>
            <a:ext cx="10598227" cy="602760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 smtClean="0"/>
              <a:t>5. Set up primary and secondary reach zones</a:t>
            </a:r>
            <a:endParaRPr lang="en-US" dirty="0"/>
          </a:p>
          <a:p>
            <a:pPr lvl="1"/>
            <a:r>
              <a:rPr lang="en-US" sz="2400" dirty="0" smtClean="0"/>
              <a:t> Items you are using consistently </a:t>
            </a:r>
            <a:r>
              <a:rPr lang="en-US" sz="2400" dirty="0" smtClean="0"/>
              <a:t>(</a:t>
            </a:r>
            <a:r>
              <a:rPr lang="en-US" sz="2400" dirty="0" smtClean="0"/>
              <a:t>mouse, keyboard, </a:t>
            </a:r>
            <a:r>
              <a:rPr lang="en-US" sz="2400" dirty="0" smtClean="0"/>
              <a:t>phone</a:t>
            </a:r>
            <a:r>
              <a:rPr lang="en-US" sz="2400" dirty="0" smtClean="0"/>
              <a:t>, chargers, notepad/pen) </a:t>
            </a:r>
            <a:r>
              <a:rPr lang="en-US" sz="2400" dirty="0" smtClean="0"/>
              <a:t>should </a:t>
            </a:r>
            <a:r>
              <a:rPr lang="en-US" sz="2400" dirty="0" smtClean="0"/>
              <a:t>be placed close to decrease reaching. Secondary items towards back of desk area (water, coffee, textbooks). </a:t>
            </a:r>
          </a:p>
          <a:p>
            <a:r>
              <a:rPr lang="en-US" b="1" dirty="0" smtClean="0"/>
              <a:t>6. Bifocals</a:t>
            </a:r>
            <a:endParaRPr lang="en-US" dirty="0" smtClean="0"/>
          </a:p>
          <a:p>
            <a:pPr lvl="1"/>
            <a:r>
              <a:rPr lang="en-US" sz="2400" dirty="0" smtClean="0"/>
              <a:t> </a:t>
            </a:r>
            <a:r>
              <a:rPr lang="en-US" sz="2400" dirty="0"/>
              <a:t>If you wear bifocals, you will need to lower the monitor screen slightly so that you are not tilting your chin up to compensate. </a:t>
            </a:r>
            <a:endParaRPr lang="en-US" sz="2400" dirty="0" smtClean="0"/>
          </a:p>
          <a:p>
            <a:pPr lvl="0"/>
            <a:r>
              <a:rPr lang="en-US" b="1" dirty="0" smtClean="0"/>
              <a:t>7. Have tumbler (with lid) </a:t>
            </a:r>
            <a:r>
              <a:rPr lang="en-US" b="1" dirty="0"/>
              <a:t>filled with water at work station at all </a:t>
            </a:r>
            <a:r>
              <a:rPr lang="en-US" b="1" dirty="0" smtClean="0"/>
              <a:t>times</a:t>
            </a:r>
          </a:p>
          <a:p>
            <a:pPr lvl="1"/>
            <a:r>
              <a:rPr lang="en-US" sz="2400" b="1" dirty="0" smtClean="0"/>
              <a:t> </a:t>
            </a:r>
            <a:r>
              <a:rPr lang="en-US" sz="2400" dirty="0"/>
              <a:t>T</a:t>
            </a:r>
            <a:r>
              <a:rPr lang="en-US" sz="2400" dirty="0" smtClean="0"/>
              <a:t>his </a:t>
            </a:r>
            <a:r>
              <a:rPr lang="en-US" sz="2400" dirty="0"/>
              <a:t>will promote hydration and keep water from getting on electronics.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61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11728"/>
            <a:ext cx="10018713" cy="64423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10 Quick </a:t>
            </a:r>
            <a:r>
              <a:rPr lang="en-US" dirty="0"/>
              <a:t>Tips for Easy Ergo at Home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0036" y="955964"/>
            <a:ext cx="10626437" cy="5638799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8. Consider the </a:t>
            </a:r>
            <a:r>
              <a:rPr lang="en-US" b="1" u="sng" dirty="0"/>
              <a:t>c</a:t>
            </a:r>
            <a:r>
              <a:rPr lang="en-US" b="1" u="sng" dirty="0" smtClean="0"/>
              <a:t>ognitive </a:t>
            </a:r>
            <a:r>
              <a:rPr lang="en-US" b="1" u="sng" dirty="0"/>
              <a:t>workload</a:t>
            </a:r>
            <a:r>
              <a:rPr lang="en-US" dirty="0"/>
              <a:t>: how much mental effort is used to accomplish a </a:t>
            </a:r>
            <a:r>
              <a:rPr lang="en-US" dirty="0" smtClean="0"/>
              <a:t>task;</a:t>
            </a:r>
            <a:r>
              <a:rPr lang="en-US" b="1" dirty="0" smtClean="0"/>
              <a:t> </a:t>
            </a:r>
            <a:r>
              <a:rPr lang="en-US" dirty="0"/>
              <a:t>this includes new learning of virtual platforms!</a:t>
            </a:r>
          </a:p>
          <a:p>
            <a:pPr lvl="1"/>
            <a:r>
              <a:rPr lang="en-US" sz="2400" dirty="0"/>
              <a:t>  Schedule your day to include items that are higher in cognitive workload at the beginning of the </a:t>
            </a:r>
            <a:r>
              <a:rPr lang="en-US" sz="2400" dirty="0" smtClean="0"/>
              <a:t>day; </a:t>
            </a:r>
            <a:r>
              <a:rPr lang="en-US" sz="2400" dirty="0"/>
              <a:t>put more streamlined, rote tasks towards the end of the day. </a:t>
            </a:r>
            <a:endParaRPr lang="en-US" sz="2400" dirty="0" smtClean="0"/>
          </a:p>
          <a:p>
            <a:r>
              <a:rPr lang="en-US" b="1" dirty="0" smtClean="0"/>
              <a:t>9.  Consider switching your work place with family members</a:t>
            </a:r>
          </a:p>
          <a:p>
            <a:pPr lvl="1"/>
            <a:r>
              <a:rPr lang="en-US" sz="2400" dirty="0" smtClean="0"/>
              <a:t> Give everyone equal time at the “good spot” or standing option. </a:t>
            </a:r>
          </a:p>
          <a:p>
            <a:r>
              <a:rPr lang="en-US" b="1" dirty="0" smtClean="0"/>
              <a:t>10. Consider purchasing blue light blocking glasses</a:t>
            </a:r>
          </a:p>
          <a:p>
            <a:pPr lvl="1"/>
            <a:r>
              <a:rPr lang="en-US" sz="2400" dirty="0" smtClean="0"/>
              <a:t> There are several inexpensive options from Amazon. Also see next slide for digital eye strain prevention ideas.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6034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721" y="322245"/>
            <a:ext cx="10018713" cy="911646"/>
          </a:xfrm>
        </p:spPr>
        <p:txBody>
          <a:bodyPr/>
          <a:lstStyle/>
          <a:p>
            <a:r>
              <a:rPr lang="en-US" dirty="0" smtClean="0"/>
              <a:t>From the American Optometric Association: 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310" y="1347646"/>
            <a:ext cx="9857534" cy="494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871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415636"/>
            <a:ext cx="10018713" cy="942108"/>
          </a:xfrm>
        </p:spPr>
        <p:txBody>
          <a:bodyPr/>
          <a:lstStyle/>
          <a:p>
            <a:r>
              <a:rPr lang="en-US" dirty="0" smtClean="0"/>
              <a:t>Items from around the house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357745"/>
            <a:ext cx="10018713" cy="443345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Boxes &amp; books</a:t>
            </a:r>
          </a:p>
          <a:p>
            <a:r>
              <a:rPr lang="en-US" sz="3200" dirty="0" smtClean="0"/>
              <a:t>Plastic bins or containers</a:t>
            </a:r>
          </a:p>
          <a:p>
            <a:r>
              <a:rPr lang="en-US" sz="3200" dirty="0" smtClean="0"/>
              <a:t>Take a removable shelf out of Ikea furniture to use on top</a:t>
            </a:r>
          </a:p>
          <a:p>
            <a:r>
              <a:rPr lang="en-US" sz="3200" dirty="0" smtClean="0"/>
              <a:t>Towels</a:t>
            </a:r>
          </a:p>
          <a:p>
            <a:r>
              <a:rPr lang="en-US" sz="3200" dirty="0" smtClean="0"/>
              <a:t>Pillows</a:t>
            </a:r>
          </a:p>
          <a:p>
            <a:r>
              <a:rPr lang="en-US" sz="3200" dirty="0" smtClean="0"/>
              <a:t>Couch cushions (could be a foot prop)</a:t>
            </a:r>
          </a:p>
        </p:txBody>
      </p:sp>
    </p:spTree>
    <p:extLst>
      <p:ext uri="{BB962C8B-B14F-4D97-AF65-F5344CB8AC3E}">
        <p14:creationId xmlns:p14="http://schemas.microsoft.com/office/powerpoint/2010/main" val="3061064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438</TotalTime>
  <Words>551</Words>
  <Application>Microsoft Macintosh PowerPoint</Application>
  <PresentationFormat>Custom</PresentationFormat>
  <Paragraphs>84</Paragraphs>
  <Slides>13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Parallax</vt:lpstr>
      <vt:lpstr>Ergonomics Working from Home</vt:lpstr>
      <vt:lpstr>Ideal Body Position:  Difficult to Achieve at Home</vt:lpstr>
      <vt:lpstr>Ideal Body Position</vt:lpstr>
      <vt:lpstr>10 Quick Tips for Easy Ergo at Home</vt:lpstr>
      <vt:lpstr>10 Quick Tips for Easy Ergo at Home</vt:lpstr>
      <vt:lpstr>10 Quick Tips for Easy Ergo at Home</vt:lpstr>
      <vt:lpstr>10 Quick Tips for Easy Ergo at Home</vt:lpstr>
      <vt:lpstr>From the American Optometric Association: </vt:lpstr>
      <vt:lpstr>Items from around the house</vt:lpstr>
      <vt:lpstr>Examples of Ergonomic Home Workspaces</vt:lpstr>
      <vt:lpstr>Makeshift Standing Desks</vt:lpstr>
      <vt:lpstr>Examples of Ergonomic Sitting Desks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Ergonomics Working from Home</dc:title>
  <dc:creator>Mary Delahoussaye</dc:creator>
  <cp:lastModifiedBy>Julia Marie Brantley</cp:lastModifiedBy>
  <cp:revision>19</cp:revision>
  <dcterms:created xsi:type="dcterms:W3CDTF">2020-04-15T12:48:54Z</dcterms:created>
  <dcterms:modified xsi:type="dcterms:W3CDTF">2020-04-16T15:00:02Z</dcterms:modified>
</cp:coreProperties>
</file>