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0058400" cy="777240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316" y="10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5733" y="1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5365B85B-40AE-47CE-AC8C-43EE7595E27F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7963" y="1163638"/>
            <a:ext cx="406400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9" y="4478159"/>
            <a:ext cx="5614668" cy="3664526"/>
          </a:xfrm>
          <a:prstGeom prst="rect">
            <a:avLst/>
          </a:prstGeom>
        </p:spPr>
        <p:txBody>
          <a:bodyPr vert="horz" lIns="91541" tIns="45770" rIns="91541" bIns="457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8722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5733" y="8838722"/>
            <a:ext cx="3042603" cy="46720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FAAE04B5-106A-4C4E-8D64-8433C4EA9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54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E04B5-106A-4C4E-8D64-8433C4EA9C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88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5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6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3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1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5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9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8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9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6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60526-7227-445D-A1C0-E063EC030F99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63590-E61D-47C8-91DA-6BE9F736C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38180" y="1901991"/>
            <a:ext cx="1991291" cy="6675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438" tIns="37719" rIns="75438" bIns="37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85"/>
          </a:p>
        </p:txBody>
      </p:sp>
      <p:sp>
        <p:nvSpPr>
          <p:cNvPr id="9" name="TextBox 8"/>
          <p:cNvSpPr txBox="1"/>
          <p:nvPr/>
        </p:nvSpPr>
        <p:spPr>
          <a:xfrm>
            <a:off x="440943" y="1991578"/>
            <a:ext cx="1991290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85" dirty="0">
                <a:latin typeface="Arial" panose="020B0604020202020204" pitchFamily="34" charset="0"/>
                <a:cs typeface="Arial" panose="020B0604020202020204" pitchFamily="34" charset="0"/>
              </a:rPr>
              <a:t>CIPECP Director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Tina Gunaldo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8180" y="3041637"/>
            <a:ext cx="1991291" cy="6227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438" tIns="37719" rIns="75438" bIns="37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85"/>
          </a:p>
        </p:txBody>
      </p:sp>
      <p:sp>
        <p:nvSpPr>
          <p:cNvPr id="11" name="TextBox 10"/>
          <p:cNvSpPr txBox="1"/>
          <p:nvPr/>
        </p:nvSpPr>
        <p:spPr>
          <a:xfrm>
            <a:off x="440941" y="3104554"/>
            <a:ext cx="199129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85" dirty="0">
                <a:latin typeface="Arial" panose="020B0604020202020204" pitchFamily="34" charset="0"/>
                <a:cs typeface="Arial" panose="020B0604020202020204" pitchFamily="34" charset="0"/>
              </a:rPr>
              <a:t>CIPECP Coordinator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Mina Hogan</a:t>
            </a:r>
          </a:p>
          <a:p>
            <a:pPr algn="ctr"/>
            <a:endParaRPr lang="en-US" sz="148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08187" y="957863"/>
            <a:ext cx="4180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Organizational Chart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1436587" y="2807136"/>
            <a:ext cx="2475310" cy="1"/>
          </a:xfrm>
          <a:prstGeom prst="line">
            <a:avLst/>
          </a:prstGeom>
          <a:ln>
            <a:solidFill>
              <a:srgbClr val="4F22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964273" y="3005859"/>
            <a:ext cx="3424947" cy="1588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438" tIns="37719" rIns="75438" bIns="37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85"/>
          </a:p>
        </p:txBody>
      </p:sp>
      <p:sp>
        <p:nvSpPr>
          <p:cNvPr id="53" name="TextBox 52"/>
          <p:cNvSpPr txBox="1"/>
          <p:nvPr/>
        </p:nvSpPr>
        <p:spPr>
          <a:xfrm>
            <a:off x="3133338" y="3018741"/>
            <a:ext cx="3086815" cy="320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85" dirty="0">
                <a:latin typeface="Arial" panose="020B0604020202020204" pitchFamily="34" charset="0"/>
                <a:cs typeface="Arial" panose="020B0604020202020204" pitchFamily="34" charset="0"/>
              </a:rPr>
              <a:t>Interprofessional Student Alliance</a:t>
            </a:r>
          </a:p>
        </p:txBody>
      </p:sp>
      <p:cxnSp>
        <p:nvCxnSpPr>
          <p:cNvPr id="58" name="Straight Connector 57"/>
          <p:cNvCxnSpPr>
            <a:cxnSpLocks/>
            <a:stCxn id="10" idx="0"/>
          </p:cNvCxnSpPr>
          <p:nvPr/>
        </p:nvCxnSpPr>
        <p:spPr>
          <a:xfrm flipH="1" flipV="1">
            <a:off x="1428514" y="2577467"/>
            <a:ext cx="5312" cy="464170"/>
          </a:xfrm>
          <a:prstGeom prst="line">
            <a:avLst/>
          </a:prstGeom>
          <a:ln>
            <a:solidFill>
              <a:srgbClr val="4F22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2437870" y="3372982"/>
            <a:ext cx="477226" cy="2"/>
          </a:xfrm>
          <a:prstGeom prst="straightConnector1">
            <a:avLst/>
          </a:prstGeom>
          <a:ln>
            <a:solidFill>
              <a:srgbClr val="4F227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cxnSpLocks/>
          </p:cNvCxnSpPr>
          <p:nvPr/>
        </p:nvCxnSpPr>
        <p:spPr>
          <a:xfrm flipV="1">
            <a:off x="3913348" y="2807137"/>
            <a:ext cx="0" cy="192888"/>
          </a:xfrm>
          <a:prstGeom prst="line">
            <a:avLst/>
          </a:prstGeom>
          <a:ln>
            <a:solidFill>
              <a:srgbClr val="4F22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228" y="1596351"/>
            <a:ext cx="2234022" cy="25106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48B3-8AE7-49C2-BAD0-890B23794173}" type="datetime1">
              <a:rPr lang="en-US" smtClean="0"/>
              <a:t>11/12/2021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25859" y="7268983"/>
            <a:ext cx="53740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 Narrow" panose="020B0606020202030204" pitchFamily="34" charset="0"/>
              </a:rPr>
              <a:t>1900 </a:t>
            </a:r>
            <a:r>
              <a:rPr lang="en-US" sz="1100" dirty="0" err="1">
                <a:latin typeface="Arial Narrow" panose="020B0606020202030204" pitchFamily="34" charset="0"/>
              </a:rPr>
              <a:t>Gravier</a:t>
            </a:r>
            <a:r>
              <a:rPr lang="en-US" sz="1100" dirty="0">
                <a:latin typeface="Arial Narrow" panose="020B0606020202030204" pitchFamily="34" charset="0"/>
              </a:rPr>
              <a:t> Street (SON/SAHP building), 6</a:t>
            </a:r>
            <a:r>
              <a:rPr lang="en-US" sz="1100" baseline="30000" dirty="0">
                <a:latin typeface="Arial Narrow" panose="020B0606020202030204" pitchFamily="34" charset="0"/>
              </a:rPr>
              <a:t>th</a:t>
            </a:r>
            <a:r>
              <a:rPr lang="en-US" sz="1100" dirty="0">
                <a:latin typeface="Arial Narrow" panose="020B0606020202030204" pitchFamily="34" charset="0"/>
              </a:rPr>
              <a:t> floor, Room 627</a:t>
            </a:r>
          </a:p>
          <a:p>
            <a:r>
              <a:rPr lang="en-US" sz="1100" dirty="0">
                <a:latin typeface="Arial Narrow" panose="020B0606020202030204" pitchFamily="34" charset="0"/>
              </a:rPr>
              <a:t>504-568-4426; ipsa@lsuhsc.edu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2" y="267761"/>
            <a:ext cx="4101059" cy="133820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4676746" y="731081"/>
            <a:ext cx="4762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Interprofessional Student Alliance (IPSA)</a:t>
            </a:r>
          </a:p>
        </p:txBody>
      </p: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036497" y="4821357"/>
            <a:ext cx="7599755" cy="0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cxnSpLocks/>
          </p:cNvCxnSpPr>
          <p:nvPr/>
        </p:nvCxnSpPr>
        <p:spPr>
          <a:xfrm flipH="1">
            <a:off x="1036497" y="4820465"/>
            <a:ext cx="1" cy="187708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cxnSpLocks/>
          </p:cNvCxnSpPr>
          <p:nvPr/>
        </p:nvCxnSpPr>
        <p:spPr>
          <a:xfrm flipH="1">
            <a:off x="2726619" y="4829275"/>
            <a:ext cx="1" cy="187708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cxnSpLocks/>
          </p:cNvCxnSpPr>
          <p:nvPr/>
        </p:nvCxnSpPr>
        <p:spPr>
          <a:xfrm flipH="1">
            <a:off x="4199606" y="4824865"/>
            <a:ext cx="1" cy="187708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cxnSpLocks/>
          </p:cNvCxnSpPr>
          <p:nvPr/>
        </p:nvCxnSpPr>
        <p:spPr>
          <a:xfrm flipH="1">
            <a:off x="5682162" y="4822586"/>
            <a:ext cx="1" cy="187708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</p:cNvCxnSpPr>
          <p:nvPr/>
        </p:nvCxnSpPr>
        <p:spPr>
          <a:xfrm flipH="1">
            <a:off x="7099325" y="4816852"/>
            <a:ext cx="1" cy="187708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>
          <a:xfrm flipH="1">
            <a:off x="8636252" y="4824865"/>
            <a:ext cx="1" cy="187708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360763" y="5153786"/>
            <a:ext cx="9256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NOWCS 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Outreach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092028" y="5225499"/>
            <a:ext cx="9256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NOARHP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22490" y="5063917"/>
            <a:ext cx="92563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Sensory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Friendly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55222" y="5070152"/>
            <a:ext cx="92563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Sling 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NOLA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988030" y="5063918"/>
            <a:ext cx="111463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Sustainability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974924" y="3178323"/>
            <a:ext cx="387207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President: Nathan Sharfman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SOD    Marco Gargano (Finance and Grants)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SPH  Caitlin Sullivan (Awards)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SAH    Emily Jones (Workshops)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SOM    Kelly Chau (Senior Project Liaison)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SON    Vacant (Communication and Outreach)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SGS   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Daniyell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Thomason (Program Evaluation)</a:t>
            </a: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>
          <a:xfrm>
            <a:off x="4583567" y="4608712"/>
            <a:ext cx="1" cy="208140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5F54606-B34E-400A-8359-9523304A4C40}"/>
              </a:ext>
            </a:extLst>
          </p:cNvPr>
          <p:cNvSpPr txBox="1"/>
          <p:nvPr/>
        </p:nvSpPr>
        <p:spPr>
          <a:xfrm>
            <a:off x="573678" y="5152172"/>
            <a:ext cx="9256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Krewe</a:t>
            </a:r>
          </a:p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du Flu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036C3F3-29BA-466C-A129-B4D117F56284}"/>
              </a:ext>
            </a:extLst>
          </p:cNvPr>
          <p:cNvSpPr/>
          <p:nvPr/>
        </p:nvSpPr>
        <p:spPr>
          <a:xfrm>
            <a:off x="8026482" y="5004560"/>
            <a:ext cx="1042995" cy="6957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438" tIns="37719" rIns="75438" bIns="37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85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20549EA-8C81-42D2-AAF2-2A951987E7BC}"/>
              </a:ext>
            </a:extLst>
          </p:cNvPr>
          <p:cNvSpPr/>
          <p:nvPr/>
        </p:nvSpPr>
        <p:spPr>
          <a:xfrm>
            <a:off x="6796544" y="5014018"/>
            <a:ext cx="1042995" cy="6957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438" tIns="37719" rIns="75438" bIns="37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85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F06AADD-A4B0-4D61-AAE2-0EB113219FB2}"/>
              </a:ext>
            </a:extLst>
          </p:cNvPr>
          <p:cNvSpPr/>
          <p:nvPr/>
        </p:nvSpPr>
        <p:spPr>
          <a:xfrm>
            <a:off x="5566606" y="5015557"/>
            <a:ext cx="1042995" cy="6957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438" tIns="37719" rIns="75438" bIns="37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85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BB406B5-6BBC-44F5-9C64-53B529B4F969}"/>
              </a:ext>
            </a:extLst>
          </p:cNvPr>
          <p:cNvSpPr/>
          <p:nvPr/>
        </p:nvSpPr>
        <p:spPr>
          <a:xfrm>
            <a:off x="4302085" y="5014018"/>
            <a:ext cx="1042995" cy="6957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438" tIns="37719" rIns="75438" bIns="37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85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808B997-C68E-4E29-8D19-DEDA5D487A13}"/>
              </a:ext>
            </a:extLst>
          </p:cNvPr>
          <p:cNvSpPr/>
          <p:nvPr/>
        </p:nvSpPr>
        <p:spPr>
          <a:xfrm>
            <a:off x="3037564" y="5023710"/>
            <a:ext cx="1042995" cy="6957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438" tIns="37719" rIns="75438" bIns="37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85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749C58A-9423-4576-96E1-C06465F69794}"/>
              </a:ext>
            </a:extLst>
          </p:cNvPr>
          <p:cNvSpPr/>
          <p:nvPr/>
        </p:nvSpPr>
        <p:spPr>
          <a:xfrm>
            <a:off x="1786120" y="5018058"/>
            <a:ext cx="1042995" cy="6957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438" tIns="37719" rIns="75438" bIns="37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85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C8C0AE5-1305-4293-9311-386E579FFD59}"/>
              </a:ext>
            </a:extLst>
          </p:cNvPr>
          <p:cNvSpPr/>
          <p:nvPr/>
        </p:nvSpPr>
        <p:spPr>
          <a:xfrm>
            <a:off x="534083" y="5015443"/>
            <a:ext cx="1042995" cy="6957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5438" tIns="37719" rIns="75438" bIns="37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85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B0E8EFB-D560-4A73-A81D-B9DA48C30389}"/>
              </a:ext>
            </a:extLst>
          </p:cNvPr>
          <p:cNvSpPr txBox="1"/>
          <p:nvPr/>
        </p:nvSpPr>
        <p:spPr>
          <a:xfrm>
            <a:off x="1849013" y="5232963"/>
            <a:ext cx="9256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Hotspotters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29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1146</TotalTime>
  <Words>104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Gunaldo, Tina P.</dc:creator>
  <cp:lastModifiedBy>Hogan, Mina J.</cp:lastModifiedBy>
  <cp:revision>51</cp:revision>
  <cp:lastPrinted>2019-02-28T14:02:12Z</cp:lastPrinted>
  <dcterms:created xsi:type="dcterms:W3CDTF">2015-05-11T18:16:37Z</dcterms:created>
  <dcterms:modified xsi:type="dcterms:W3CDTF">2021-11-12T15:14:01Z</dcterms:modified>
</cp:coreProperties>
</file>