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5DC6-A5B6-4229-A214-398E632FCADB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C9CBA-F0F8-4052-82A8-475FA5D26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14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9CBA-F0F8-4052-82A8-475FA5D261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64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9CBA-F0F8-4052-82A8-475FA5D261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6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83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7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8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22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0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2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5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4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8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51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24118-0D44-4C9B-ADFF-5F1701679901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266D-11FE-47FC-9E2B-45E068CF5DD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257800"/>
            <a:ext cx="1226823" cy="137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8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rengli\Documents\IPE\QEP\Flyers Announcments\Logo Flyer horizontal gol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8" y="685800"/>
            <a:ext cx="8850922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rengli\Documents\IPE\QEP\Flyers Announcments\Logo Flyer horizontal gol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8" y="685800"/>
            <a:ext cx="8850922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98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What is SACS-COC?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Southern Association of Colleges and Schools – Commission on Colleges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Regional body for accreditation of degree-granting, higher education institutions in the 11 Southern states.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LSUHSC New Orleans SACS-COC Accreditation Reaffirmation on-site visit is </a:t>
            </a:r>
            <a:r>
              <a:rPr lang="en-US" b="1" dirty="0" smtClean="0">
                <a:solidFill>
                  <a:srgbClr val="FF0000"/>
                </a:solidFill>
              </a:rPr>
              <a:t>March 24-26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b="1" dirty="0" smtClean="0">
                <a:solidFill>
                  <a:srgbClr val="FF0000"/>
                </a:solidFill>
              </a:rPr>
              <a:t>, 2015.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4" r="1799" b="21881"/>
          <a:stretch/>
        </p:blipFill>
        <p:spPr>
          <a:xfrm>
            <a:off x="1981200" y="5640280"/>
            <a:ext cx="4038600" cy="88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4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QEP?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QEP stands for Quality Enhancement Plan.</a:t>
            </a:r>
          </a:p>
          <a:p>
            <a:r>
              <a:rPr lang="en-US" dirty="0" smtClean="0"/>
              <a:t>It is a campus-wide course of action related to enhancing education and student learning.</a:t>
            </a:r>
          </a:p>
          <a:p>
            <a:r>
              <a:rPr lang="en-US" dirty="0" smtClean="0"/>
              <a:t>It is a component requirement of the accreditation reaffirmation process.</a:t>
            </a:r>
          </a:p>
          <a:p>
            <a:r>
              <a:rPr lang="en-US" dirty="0" smtClean="0"/>
              <a:t>It is a longitudinal plan that is tied to the institution’s mission.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2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the logical progression of simulation-based learning, our previous QEP</a:t>
            </a:r>
          </a:p>
          <a:p>
            <a:r>
              <a:rPr lang="en-US" dirty="0" smtClean="0"/>
              <a:t>Interprofessional collaborative practice is a national focus. </a:t>
            </a:r>
          </a:p>
          <a:p>
            <a:r>
              <a:rPr lang="en-US" dirty="0" smtClean="0"/>
              <a:t>Faculty/student involvement already exists. </a:t>
            </a:r>
          </a:p>
          <a:p>
            <a:r>
              <a:rPr lang="en-US" dirty="0" smtClean="0"/>
              <a:t>Current interprofessional education opportunities at LSUHSC New Orleans include:</a:t>
            </a:r>
          </a:p>
          <a:p>
            <a:pPr lvl="1"/>
            <a:r>
              <a:rPr lang="en-US" dirty="0" smtClean="0"/>
              <a:t>IPE elective (INTER281)</a:t>
            </a:r>
          </a:p>
          <a:p>
            <a:pPr lvl="1"/>
            <a:r>
              <a:rPr lang="en-US" dirty="0" smtClean="0"/>
              <a:t>Simulation training and case-based learning      opportunities.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8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Major Goals for the QEP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empowered centralized office for IPE</a:t>
            </a:r>
          </a:p>
          <a:p>
            <a:r>
              <a:rPr lang="en-US" dirty="0" smtClean="0"/>
              <a:t>Facilitated faculty participation in IPE</a:t>
            </a:r>
          </a:p>
          <a:p>
            <a:r>
              <a:rPr lang="en-US" dirty="0" smtClean="0"/>
              <a:t>Increased meaningful IPE opportunities</a:t>
            </a:r>
          </a:p>
          <a:p>
            <a:pPr lvl="1"/>
            <a:r>
              <a:rPr lang="en-US" dirty="0" smtClean="0"/>
              <a:t>Learner-centeredness </a:t>
            </a:r>
          </a:p>
          <a:p>
            <a:pPr lvl="1"/>
            <a:r>
              <a:rPr lang="en-US" dirty="0" smtClean="0"/>
              <a:t>Patient care 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3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– 4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Centralized office (</a:t>
            </a:r>
            <a:r>
              <a:rPr lang="en-US" b="1" i="1" dirty="0" smtClean="0"/>
              <a:t>The Center for Interprofessional Education and Collaborative Practice – CIECP</a:t>
            </a:r>
            <a:r>
              <a:rPr lang="en-US" dirty="0" smtClean="0"/>
              <a:t>) – Director, Coordinator</a:t>
            </a:r>
          </a:p>
          <a:p>
            <a:r>
              <a:rPr lang="en-US" dirty="0" smtClean="0"/>
              <a:t>Streamlined IPE registration process</a:t>
            </a:r>
          </a:p>
          <a:p>
            <a:r>
              <a:rPr lang="en-US" dirty="0" smtClean="0"/>
              <a:t>Coordination between curriculum committees for new IPE development</a:t>
            </a:r>
          </a:p>
          <a:p>
            <a:r>
              <a:rPr lang="en-US" dirty="0" smtClean="0"/>
              <a:t>Formal support for Interprofessional Student Alliance (IPSA)</a:t>
            </a:r>
          </a:p>
        </p:txBody>
      </p:sp>
    </p:spTree>
    <p:extLst>
      <p:ext uri="{BB962C8B-B14F-4D97-AF65-F5344CB8AC3E}">
        <p14:creationId xmlns:p14="http://schemas.microsoft.com/office/powerpoint/2010/main" val="20501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Development – 3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liaisons from each school to facilitate coordination and new development of IPE</a:t>
            </a:r>
          </a:p>
          <a:p>
            <a:r>
              <a:rPr lang="en-US" dirty="0" smtClean="0"/>
              <a:t>Toolkit of faculty development materials</a:t>
            </a:r>
          </a:p>
          <a:p>
            <a:r>
              <a:rPr lang="en-US" dirty="0" smtClean="0"/>
              <a:t>Incentivization of faculty 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5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IPE Experiences – 5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existing IPE activities</a:t>
            </a:r>
          </a:p>
          <a:p>
            <a:r>
              <a:rPr lang="en-US" dirty="0" smtClean="0"/>
              <a:t>New foundational IPE courses</a:t>
            </a:r>
          </a:p>
          <a:p>
            <a:r>
              <a:rPr lang="en-US" dirty="0" smtClean="0"/>
              <a:t>Set of case-based IPE electives</a:t>
            </a:r>
          </a:p>
          <a:p>
            <a:r>
              <a:rPr lang="en-US" dirty="0" smtClean="0"/>
              <a:t>Formal relationships with clinical sites for further incorporation of IPE</a:t>
            </a:r>
          </a:p>
          <a:p>
            <a:r>
              <a:rPr lang="en-US" dirty="0" smtClean="0"/>
              <a:t>Learner-centered portfolio for IPE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Familiarize yourself with the QEP.</a:t>
            </a:r>
          </a:p>
          <a:p>
            <a:r>
              <a:rPr lang="en-US" dirty="0" smtClean="0"/>
              <a:t>Consider potential opportunities for interprofessional learner experiences.</a:t>
            </a:r>
          </a:p>
          <a:p>
            <a:r>
              <a:rPr lang="en-US" dirty="0" smtClean="0"/>
              <a:t>Volunteer to help LSUHSC-NO accomplish this very important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304</Words>
  <Application>Microsoft Office PowerPoint</Application>
  <PresentationFormat>On-screen Show (4:3)</PresentationFormat>
  <Paragraphs>43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What is SACS-COC?</vt:lpstr>
      <vt:lpstr>What is a QEP?</vt:lpstr>
      <vt:lpstr>Why IPE?</vt:lpstr>
      <vt:lpstr>3 Major Goals for the QEP</vt:lpstr>
      <vt:lpstr>Infrastructure – 4 Initiatives</vt:lpstr>
      <vt:lpstr>Faculty Development – 3 Initiatives</vt:lpstr>
      <vt:lpstr>IPE Experiences – 5 Initiatives</vt:lpstr>
      <vt:lpstr>How Can You Help?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English, Robin</dc:creator>
  <cp:lastModifiedBy>English, Robin</cp:lastModifiedBy>
  <cp:revision>6</cp:revision>
  <dcterms:created xsi:type="dcterms:W3CDTF">2015-02-13T19:43:56Z</dcterms:created>
  <dcterms:modified xsi:type="dcterms:W3CDTF">2015-02-13T22:48:04Z</dcterms:modified>
</cp:coreProperties>
</file>